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384" r:id="rId3"/>
    <p:sldId id="361" r:id="rId4"/>
    <p:sldId id="391" r:id="rId5"/>
    <p:sldId id="388" r:id="rId6"/>
    <p:sldId id="387" r:id="rId7"/>
    <p:sldId id="39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4A0"/>
    <a:srgbClr val="552171"/>
    <a:srgbClr val="7C40A7"/>
    <a:srgbClr val="7030A0"/>
    <a:srgbClr val="F2F2F2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1" autoAdjust="0"/>
    <p:restoredTop sz="91338" autoAdjust="0"/>
  </p:normalViewPr>
  <p:slideViewPr>
    <p:cSldViewPr snapToGrid="0">
      <p:cViewPr varScale="1">
        <p:scale>
          <a:sx n="112" d="100"/>
          <a:sy n="112" d="100"/>
        </p:scale>
        <p:origin x="2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6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7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ALS Mercredi 10 mai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35402" y="136525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456598" y="191069"/>
            <a:ext cx="698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Mercredi 10 mai 2023</a:t>
            </a:r>
          </a:p>
        </p:txBody>
      </p:sp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spd="slow" advTm="224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8611" y="479951"/>
            <a:ext cx="3714870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800" u="sng" dirty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  <a:endParaRPr lang="fr-FR" sz="3600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endParaRPr lang="fr-FR" sz="3600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0041" y="1437123"/>
            <a:ext cx="5775959" cy="496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3600" b="1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Communication: </a:t>
            </a:r>
            <a:r>
              <a:rPr lang="fr-FR" sz="36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fr-FR" sz="36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 Ecrire l'information à la vitesse de la lumière</a:t>
            </a:r>
            <a:r>
              <a:rPr lang="fr-FR" sz="36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  <a:endParaRPr lang="fr-FR" sz="36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36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          </a:t>
            </a:r>
            <a:r>
              <a:rPr lang="fr-FR" sz="3600" b="1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par </a:t>
            </a:r>
          </a:p>
          <a:p>
            <a:pPr algn="l">
              <a:lnSpc>
                <a:spcPct val="150000"/>
              </a:lnSpc>
            </a:pPr>
            <a:r>
              <a:rPr lang="fr-FR" sz="3600" b="1" dirty="0">
                <a:solidFill>
                  <a:srgbClr val="73416A"/>
                </a:solidFill>
                <a:latin typeface="Lato" panose="020F0502020204030203" pitchFamily="34" charset="0"/>
              </a:rPr>
              <a:t>            </a:t>
            </a:r>
            <a:r>
              <a:rPr lang="fr-FR" sz="3600" b="1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Stéphane Mangin      </a:t>
            </a:r>
            <a:endParaRPr lang="fr-FR" sz="36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36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9DA0EA-2F6E-2F07-3CBE-251A803CB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0" y="635400"/>
            <a:ext cx="4394200" cy="42223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8C0890-EE6F-6513-8861-8CDAA86073D6}"/>
              </a:ext>
            </a:extLst>
          </p:cNvPr>
          <p:cNvSpPr txBox="1"/>
          <p:nvPr/>
        </p:nvSpPr>
        <p:spPr>
          <a:xfrm>
            <a:off x="6614159" y="5205718"/>
            <a:ext cx="4739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Professeur U de Lorra</a:t>
            </a:r>
            <a:r>
              <a:rPr lang="fr-FR" sz="2800" i="1" dirty="0"/>
              <a:t>ine</a:t>
            </a:r>
            <a:r>
              <a:rPr lang="fr-FR" sz="2800" dirty="0"/>
              <a:t> </a:t>
            </a:r>
          </a:p>
          <a:p>
            <a:r>
              <a:rPr lang="fr-FR" sz="2800" dirty="0" err="1"/>
              <a:t>Fellow</a:t>
            </a:r>
            <a:r>
              <a:rPr lang="fr-FR" sz="2800" dirty="0"/>
              <a:t> of Cambridge </a:t>
            </a:r>
            <a:r>
              <a:rPr lang="fr-FR" sz="2800" dirty="0" err="1"/>
              <a:t>College</a:t>
            </a:r>
            <a:endParaRPr lang="fr-FR" sz="2800" dirty="0"/>
          </a:p>
          <a:p>
            <a:r>
              <a:rPr lang="fr-FR" sz="2800" dirty="0"/>
              <a:t>Institut Jean Lamour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496BE3-2F6A-EE59-F604-9711F3545D0F}"/>
              </a:ext>
            </a:extLst>
          </p:cNvPr>
          <p:cNvSpPr txBox="1"/>
          <p:nvPr/>
        </p:nvSpPr>
        <p:spPr>
          <a:xfrm>
            <a:off x="11257279" y="404404"/>
            <a:ext cx="3212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</a:t>
            </a:r>
          </a:p>
          <a:p>
            <a:r>
              <a:rPr lang="fr-FR" dirty="0"/>
              <a:t>Est REPU</a:t>
            </a:r>
          </a:p>
          <a:p>
            <a:r>
              <a:rPr lang="fr-FR" dirty="0"/>
              <a:t>21_09_2022 </a:t>
            </a:r>
          </a:p>
        </p:txBody>
      </p:sp>
    </p:spTree>
    <p:extLst>
      <p:ext uri="{BB962C8B-B14F-4D97-AF65-F5344CB8AC3E}">
        <p14:creationId xmlns:p14="http://schemas.microsoft.com/office/powerpoint/2010/main" val="3732672599"/>
      </p:ext>
    </p:extLst>
  </p:cSld>
  <p:clrMapOvr>
    <a:masterClrMapping/>
  </p:clrMapOvr>
  <p:transition advTm="843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1665A2B-CD49-5E4A-8C23-FAF59359B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25140" y="632460"/>
            <a:ext cx="5593080" cy="55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56C1D62-ED3D-914C-9EE6-38C7AA6AFE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78CA85-75BC-E349-BA29-CE7C39534020}"/>
              </a:ext>
            </a:extLst>
          </p:cNvPr>
          <p:cNvSpPr/>
          <p:nvPr/>
        </p:nvSpPr>
        <p:spPr>
          <a:xfrm>
            <a:off x="-236220" y="-208915"/>
            <a:ext cx="12466320" cy="69945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8C2282-9F9A-FB4E-B126-00F9757708FB}"/>
              </a:ext>
            </a:extLst>
          </p:cNvPr>
          <p:cNvSpPr txBox="1"/>
          <p:nvPr/>
        </p:nvSpPr>
        <p:spPr>
          <a:xfrm>
            <a:off x="306705" y="480957"/>
            <a:ext cx="3806190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Où il est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démontré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que l’on peut retourner l’aimantation d’une couche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ferromagnétique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donc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écrire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l’information,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grâce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à un seul pulse de lumière laser ultra-rapide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B3E4CF-9A16-8943-4C3A-8D4BC79DD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78" y="568325"/>
            <a:ext cx="7881672" cy="51574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CF9C0C0-29A5-14E0-D7CB-F554CB7E85FC}"/>
              </a:ext>
            </a:extLst>
          </p:cNvPr>
          <p:cNvSpPr txBox="1"/>
          <p:nvPr/>
        </p:nvSpPr>
        <p:spPr>
          <a:xfrm>
            <a:off x="7143750" y="5951577"/>
            <a:ext cx="332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Photo </a:t>
            </a:r>
            <a:r>
              <a:rPr lang="fr-FR" dirty="0" err="1">
                <a:solidFill>
                  <a:schemeClr val="bg1"/>
                </a:solidFill>
              </a:rPr>
              <a:t>iramis.cea.fr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05604"/>
      </p:ext>
    </p:extLst>
  </p:cSld>
  <p:clrMapOvr>
    <a:masterClrMapping/>
  </p:clrMapOvr>
  <p:transition advTm="839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0D83FC-3F9E-CB2B-D3A1-0C4F6B01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49EE68-FFFE-F1B8-BB31-E744749E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94EFA7-8C13-B5B6-892D-4878D8C7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32" y="0"/>
            <a:ext cx="4594859" cy="68693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A62B4C-0165-3326-6E73-05CCB3117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1" y="2688198"/>
            <a:ext cx="4686300" cy="2425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C3886E-DED5-BD8E-42FC-BB101CEDC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1" y="5119632"/>
            <a:ext cx="4594860" cy="15961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AD50FC9-A04A-F1EF-ED9F-18D53AA6FBD7}"/>
              </a:ext>
            </a:extLst>
          </p:cNvPr>
          <p:cNvSpPr txBox="1"/>
          <p:nvPr/>
        </p:nvSpPr>
        <p:spPr>
          <a:xfrm>
            <a:off x="384810" y="650875"/>
            <a:ext cx="364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“TUBE“ </a:t>
            </a:r>
          </a:p>
          <a:p>
            <a:pPr algn="ctr"/>
            <a:r>
              <a:rPr lang="fr-FR" sz="2400" dirty="0"/>
              <a:t>De</a:t>
            </a:r>
          </a:p>
          <a:p>
            <a:pPr algn="ctr"/>
            <a:r>
              <a:rPr lang="fr-FR" sz="2400" dirty="0"/>
              <a:t> l’IJL </a:t>
            </a:r>
          </a:p>
        </p:txBody>
      </p:sp>
    </p:spTree>
    <p:extLst>
      <p:ext uri="{BB962C8B-B14F-4D97-AF65-F5344CB8AC3E}">
        <p14:creationId xmlns:p14="http://schemas.microsoft.com/office/powerpoint/2010/main" val="1604013043"/>
      </p:ext>
    </p:extLst>
  </p:cSld>
  <p:clrMapOvr>
    <a:masterClrMapping/>
  </p:clrMapOvr>
  <p:transition advTm="549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580B00-5915-A957-F2F3-4E0BB971E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89" y="575131"/>
            <a:ext cx="8852694" cy="44263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BCF06F-7537-034D-8E33-6FC40BC5EFFD}"/>
              </a:ext>
            </a:extLst>
          </p:cNvPr>
          <p:cNvSpPr txBox="1"/>
          <p:nvPr/>
        </p:nvSpPr>
        <p:spPr>
          <a:xfrm>
            <a:off x="262771" y="136525"/>
            <a:ext cx="544079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u="sng" dirty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</a:p>
          <a:p>
            <a:endParaRPr lang="fr-FR" sz="4800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l">
              <a:lnSpc>
                <a:spcPct val="150000"/>
              </a:lnSpc>
            </a:pPr>
            <a:r>
              <a:rPr lang="fr-FR" sz="36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Conférence : </a:t>
            </a:r>
          </a:p>
          <a:p>
            <a:pPr algn="l">
              <a:lnSpc>
                <a:spcPct val="150000"/>
              </a:lnSpc>
            </a:pPr>
            <a:r>
              <a:rPr lang="fr-FR" sz="36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La qualité de la justice   </a:t>
            </a:r>
            <a:endParaRPr lang="fr-FR" sz="36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36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             par</a:t>
            </a:r>
          </a:p>
          <a:p>
            <a:pPr algn="l">
              <a:lnSpc>
                <a:spcPct val="150000"/>
              </a:lnSpc>
            </a:pPr>
            <a:r>
              <a:rPr lang="fr-FR" sz="3600" b="1" i="1" dirty="0">
                <a:solidFill>
                  <a:srgbClr val="73416A"/>
                </a:solidFill>
                <a:latin typeface="Lato" panose="020F0502020204030203" pitchFamily="34" charset="0"/>
              </a:rPr>
              <a:t>               </a:t>
            </a:r>
            <a:r>
              <a:rPr lang="fr-FR" sz="36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Sylvie Favier</a:t>
            </a:r>
          </a:p>
          <a:p>
            <a:pPr algn="ctr">
              <a:lnSpc>
                <a:spcPct val="150000"/>
              </a:lnSpc>
            </a:pPr>
            <a:r>
              <a:rPr lang="fr-FR" sz="2800" b="1" i="1" dirty="0">
                <a:solidFill>
                  <a:srgbClr val="73416A"/>
                </a:solidFill>
                <a:latin typeface="Lato" panose="020F0502020204030203" pitchFamily="34" charset="0"/>
              </a:rPr>
              <a:t>Présidente du tribunal administratif de Nancy</a:t>
            </a:r>
            <a:endParaRPr lang="fr-FR" sz="28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endParaRPr lang="fr-FR" sz="36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A7365F-1F6E-D05F-9401-9A95F3430C73}"/>
              </a:ext>
            </a:extLst>
          </p:cNvPr>
          <p:cNvSpPr txBox="1"/>
          <p:nvPr/>
        </p:nvSpPr>
        <p:spPr>
          <a:xfrm>
            <a:off x="7075170" y="5309582"/>
            <a:ext cx="41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Est </a:t>
            </a:r>
            <a:r>
              <a:rPr lang="fr-FR" dirty="0" err="1"/>
              <a:t>Republicain</a:t>
            </a:r>
            <a:r>
              <a:rPr lang="fr-FR" dirty="0"/>
              <a:t> 9 -12-2020</a:t>
            </a:r>
          </a:p>
        </p:txBody>
      </p:sp>
    </p:spTree>
    <p:extLst>
      <p:ext uri="{BB962C8B-B14F-4D97-AF65-F5344CB8AC3E}">
        <p14:creationId xmlns:p14="http://schemas.microsoft.com/office/powerpoint/2010/main" val="3873617290"/>
      </p:ext>
    </p:extLst>
  </p:cSld>
  <p:clrMapOvr>
    <a:masterClrMapping/>
  </p:clrMapOvr>
  <p:transition advTm="831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F5ACAE-FC54-35DF-6C57-1BFAFD901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79" y="297180"/>
            <a:ext cx="6716771" cy="53721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218A6-AA28-84EB-50D5-A5B9DF8AEB2A}"/>
              </a:ext>
            </a:extLst>
          </p:cNvPr>
          <p:cNvSpPr txBox="1"/>
          <p:nvPr/>
        </p:nvSpPr>
        <p:spPr>
          <a:xfrm>
            <a:off x="594360" y="857250"/>
            <a:ext cx="4114800" cy="491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eut-être y a-t-il plus de questions que de réponses/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justice est-elle fiable 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Dépend-t-elle du contexte 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Est-elle subjective 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CE43B1-2CEE-6188-EE93-1F286EAEFBAA}"/>
              </a:ext>
            </a:extLst>
          </p:cNvPr>
          <p:cNvSpPr txBox="1"/>
          <p:nvPr/>
        </p:nvSpPr>
        <p:spPr>
          <a:xfrm>
            <a:off x="5715000" y="586359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 petites </a:t>
            </a:r>
            <a:r>
              <a:rPr lang="fr-FR" dirty="0" err="1"/>
              <a:t>affiches.fr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6E6E62A-F73F-0C03-FBEF-AA203CDB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277161"/>
            <a:ext cx="3577034" cy="17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62326"/>
      </p:ext>
    </p:extLst>
  </p:cSld>
  <p:clrMapOvr>
    <a:masterClrMapping/>
  </p:clrMapOvr>
  <p:transition advTm="803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ALS Mercredi 10 mai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079DAE-1F4C-96E9-1D5B-E00549D2A259}"/>
              </a:ext>
            </a:extLst>
          </p:cNvPr>
          <p:cNvSpPr txBox="1"/>
          <p:nvPr/>
        </p:nvSpPr>
        <p:spPr>
          <a:xfrm>
            <a:off x="838200" y="1595021"/>
            <a:ext cx="103593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algn="l"/>
            <a:r>
              <a:rPr lang="fr-FR" sz="2800" b="1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Communication: </a:t>
            </a:r>
            <a:r>
              <a:rPr lang="fr-FR" sz="28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      La viticulture en Lorraine et son renouveau</a:t>
            </a:r>
            <a:r>
              <a:rPr lang="fr-FR" sz="28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  <a:endParaRPr lang="fr-FR" sz="28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fr-FR" sz="28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                                           par </a:t>
            </a:r>
            <a:r>
              <a:rPr lang="fr-FR" sz="2800" b="1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Stéphane Anglès</a:t>
            </a:r>
            <a:r>
              <a:rPr lang="fr-FR" sz="28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fr-FR" sz="2800" b="1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     </a:t>
            </a:r>
            <a:endParaRPr lang="fr-FR" sz="28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fr-FR" sz="28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fr-FR" sz="28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algn="l"/>
            <a:r>
              <a:rPr lang="fr-FR" sz="28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Conférence : Ampère 200 ans :   la naissance de l'électrodynamique  </a:t>
            </a:r>
            <a:endParaRPr lang="fr-FR" sz="28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fr-FR" sz="28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                                           par Hélène Fischer</a:t>
            </a:r>
            <a:br>
              <a:rPr lang="fr-FR" sz="2800" b="1" i="1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</a:br>
            <a:endParaRPr lang="fr-FR" sz="2800" b="0" i="0" u="none" strike="noStrike" dirty="0">
              <a:solidFill>
                <a:srgbClr val="73416A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fr-FR" sz="28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algn="l"/>
            <a:r>
              <a:rPr lang="fr-FR" sz="2800" b="0" i="0" u="none" strike="noStrike" dirty="0">
                <a:solidFill>
                  <a:srgbClr val="73416A"/>
                </a:solidFill>
                <a:effectLst/>
                <a:latin typeface="Lato" panose="020F0502020204030203" pitchFamily="34" charset="0"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469BC2-A046-F6D6-B015-A252FAAADD9F}"/>
              </a:ext>
            </a:extLst>
          </p:cNvPr>
          <p:cNvSpPr txBox="1"/>
          <p:nvPr/>
        </p:nvSpPr>
        <p:spPr>
          <a:xfrm>
            <a:off x="971550" y="173633"/>
            <a:ext cx="500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Prochaine séance le 14 Juin </a:t>
            </a:r>
          </a:p>
        </p:txBody>
      </p:sp>
    </p:spTree>
    <p:extLst>
      <p:ext uri="{BB962C8B-B14F-4D97-AF65-F5344CB8AC3E}">
        <p14:creationId xmlns:p14="http://schemas.microsoft.com/office/powerpoint/2010/main" val="2883902788"/>
      </p:ext>
    </p:extLst>
  </p:cSld>
  <p:clrMapOvr>
    <a:masterClrMapping/>
  </p:clrMapOvr>
  <p:transition advTm="7827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29506</TotalTime>
  <Words>199</Words>
  <Application>Microsoft Macintosh PowerPoint</Application>
  <PresentationFormat>Grand écran</PresentationFormat>
  <Paragraphs>51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Lato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Lorraine des Sciences</dc:title>
  <dc:subject>8 Mars 2018</dc:subject>
  <dc:creator>Dominique DUBAUX</dc:creator>
  <cp:lastModifiedBy>JCD</cp:lastModifiedBy>
  <cp:revision>182</cp:revision>
  <dcterms:created xsi:type="dcterms:W3CDTF">2015-03-12T09:34:57Z</dcterms:created>
  <dcterms:modified xsi:type="dcterms:W3CDTF">2023-05-09T15:06:26Z</dcterms:modified>
</cp:coreProperties>
</file>