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373" r:id="rId3"/>
    <p:sldId id="359" r:id="rId4"/>
    <p:sldId id="360" r:id="rId5"/>
    <p:sldId id="374" r:id="rId6"/>
    <p:sldId id="372" r:id="rId7"/>
    <p:sldId id="367" r:id="rId8"/>
    <p:sldId id="369" r:id="rId9"/>
    <p:sldId id="36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1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01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414395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039815" y="191069"/>
            <a:ext cx="856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13 Décembre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2018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spd="slow" advTm="19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1897" r="13457" b="4205"/>
          <a:stretch/>
        </p:blipFill>
        <p:spPr>
          <a:xfrm>
            <a:off x="1519334" y="18000"/>
            <a:ext cx="894722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131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30629" y="78068"/>
            <a:ext cx="897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 Jeudi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13 Décembre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2018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7088" y="970671"/>
            <a:ext cx="1145110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Communication:</a:t>
            </a:r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	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« </a:t>
            </a:r>
            <a:r>
              <a:rPr lang="fr-FR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La résilience : se </a:t>
            </a:r>
            <a:r>
              <a:rPr lang="fr-FR" sz="32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reconstruire 						après </a:t>
            </a:r>
            <a:r>
              <a:rPr lang="fr-FR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le traumatisme </a:t>
            </a:r>
            <a:r>
              <a:rPr lang="fr-FR" sz="3200" dirty="0"/>
              <a:t>»</a:t>
            </a:r>
          </a:p>
          <a:p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</a:t>
            </a:r>
            <a:r>
              <a:rPr lang="fr-FR" sz="4000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endParaRPr lang="fr-FR" sz="40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000" i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</a:t>
            </a:r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 </a:t>
            </a:r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	</a:t>
            </a:r>
            <a:r>
              <a:rPr lang="fr-FR" sz="3600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36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</a:p>
          <a:p>
            <a:r>
              <a:rPr lang="fr-FR" sz="36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36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endParaRPr lang="fr-FR" sz="4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	</a:t>
            </a:r>
            <a:endParaRPr lang="fr-FR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23" y="2248123"/>
            <a:ext cx="2124075" cy="2152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532" y="3001307"/>
            <a:ext cx="2749534" cy="493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532" y="4910490"/>
            <a:ext cx="6431837" cy="8535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189" y="4040735"/>
            <a:ext cx="2124000" cy="2593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212" y="5678225"/>
            <a:ext cx="234106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242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3723" y="365760"/>
            <a:ext cx="109165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courtoisie pour les orateurs, </a:t>
            </a:r>
          </a:p>
          <a:p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</a:p>
          <a:p>
            <a:r>
              <a:rPr lang="fr-FR" sz="4400" b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il vous est demandé </a:t>
            </a:r>
          </a:p>
          <a:p>
            <a:endParaRPr lang="fr-FR" sz="4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de ne pas prendre de photos </a:t>
            </a:r>
          </a:p>
          <a:p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</a:p>
          <a:p>
            <a:r>
              <a:rPr lang="fr-FR" sz="4400" b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de leurs diaporamas.</a:t>
            </a:r>
            <a:endParaRPr lang="fr-FR" sz="44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1" y="4525401"/>
            <a:ext cx="1943100" cy="1943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1"/>
          <a:stretch/>
        </p:blipFill>
        <p:spPr>
          <a:xfrm>
            <a:off x="10098824" y="1"/>
            <a:ext cx="1944000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2456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t="18725" r="10893" b="33178"/>
          <a:stretch/>
        </p:blipFill>
        <p:spPr>
          <a:xfrm>
            <a:off x="-33215" y="0"/>
            <a:ext cx="2016000" cy="23073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1487" r="9290" b="46257"/>
          <a:stretch/>
        </p:blipFill>
        <p:spPr>
          <a:xfrm>
            <a:off x="0" y="2496819"/>
            <a:ext cx="2016000" cy="19226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" t="8205" r="1710" b="44000"/>
          <a:stretch/>
        </p:blipFill>
        <p:spPr>
          <a:xfrm>
            <a:off x="10121570" y="0"/>
            <a:ext cx="2052000" cy="21860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3" t="27692" r="37417" b="38256"/>
          <a:stretch/>
        </p:blipFill>
        <p:spPr>
          <a:xfrm>
            <a:off x="-569" y="4723113"/>
            <a:ext cx="2016000" cy="19570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6565" r="11437" b="52409"/>
          <a:stretch/>
        </p:blipFill>
        <p:spPr>
          <a:xfrm>
            <a:off x="10157570" y="2469608"/>
            <a:ext cx="2016000" cy="17607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1180" r="10221" b="30051"/>
          <a:stretch/>
        </p:blipFill>
        <p:spPr>
          <a:xfrm>
            <a:off x="10176000" y="4513895"/>
            <a:ext cx="2016000" cy="23092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4102" r="11958" b="8996"/>
          <a:stretch/>
        </p:blipFill>
        <p:spPr>
          <a:xfrm>
            <a:off x="1982785" y="0"/>
            <a:ext cx="8208000" cy="68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18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20607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Prochaine séance: Jeudi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10 janvier 2019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à 17 h 30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9150" y="1035288"/>
            <a:ext cx="11952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 </a:t>
            </a:r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 « L’astronomie gravitationnelle »</a:t>
            </a:r>
            <a:endParaRPr lang="fr-FR" sz="3600" dirty="0"/>
          </a:p>
          <a:p>
            <a:r>
              <a:rPr lang="fr-FR" i="1" dirty="0" smtClean="0">
                <a:solidFill>
                  <a:srgbClr val="7030A0"/>
                </a:solidFill>
              </a:rPr>
              <a:t>						</a:t>
            </a:r>
            <a:endParaRPr lang="fr-FR" i="1" dirty="0" smtClean="0">
              <a:solidFill>
                <a:srgbClr val="7030A0"/>
              </a:solidFill>
            </a:endParaRPr>
          </a:p>
          <a:p>
            <a:endParaRPr lang="fr-FR" i="1" dirty="0" smtClean="0">
              <a:solidFill>
                <a:srgbClr val="7030A0"/>
              </a:solidFill>
            </a:endParaRPr>
          </a:p>
          <a:p>
            <a:endParaRPr lang="fr-FR" i="1" dirty="0">
              <a:solidFill>
                <a:srgbClr val="7030A0"/>
              </a:solidFill>
            </a:endParaRPr>
          </a:p>
          <a:p>
            <a:r>
              <a:rPr lang="fr-FR" i="1" dirty="0" smtClean="0">
                <a:solidFill>
                  <a:srgbClr val="7030A0"/>
                </a:solidFill>
              </a:rPr>
              <a:t>								par Jean-Marie Dubois</a:t>
            </a:r>
            <a:r>
              <a:rPr lang="fr-FR" dirty="0" smtClean="0"/>
              <a:t>	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9150" y="3833176"/>
            <a:ext cx="1142296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Conférence </a:t>
            </a:r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 Origine et évolution de 							l’atmosphère et des océan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</a:t>
            </a:r>
            <a:endParaRPr lang="fr-FR" dirty="0"/>
          </a:p>
          <a:p>
            <a:r>
              <a:rPr lang="fr-FR" i="1" dirty="0" smtClean="0">
                <a:solidFill>
                  <a:srgbClr val="7030A0"/>
                </a:solidFill>
              </a:rPr>
              <a:t>					</a:t>
            </a:r>
            <a:endParaRPr lang="fr-FR" i="1" dirty="0" smtClean="0">
              <a:solidFill>
                <a:srgbClr val="7030A0"/>
              </a:solidFill>
            </a:endParaRPr>
          </a:p>
          <a:p>
            <a:endParaRPr lang="fr-FR" i="1" dirty="0">
              <a:solidFill>
                <a:srgbClr val="7030A0"/>
              </a:solidFill>
            </a:endParaRPr>
          </a:p>
          <a:p>
            <a:r>
              <a:rPr lang="fr-FR" i="1" dirty="0" smtClean="0">
                <a:solidFill>
                  <a:srgbClr val="7030A0"/>
                </a:solidFill>
              </a:rPr>
              <a:t>						Par Bernard Marty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r="18692"/>
          <a:stretch/>
        </p:blipFill>
        <p:spPr>
          <a:xfrm>
            <a:off x="10213875" y="1617785"/>
            <a:ext cx="1448241" cy="23326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/>
          <a:stretch/>
        </p:blipFill>
        <p:spPr>
          <a:xfrm>
            <a:off x="7662643" y="5008096"/>
            <a:ext cx="2409825" cy="17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506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4056" y="0"/>
            <a:ext cx="8942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Grand prix 2018 de </a:t>
            </a:r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l’ALS</a:t>
            </a:r>
          </a:p>
          <a:p>
            <a:endParaRPr lang="fr-FR" sz="12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endParaRPr lang="fr-FR" sz="6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t="6165" r="9944"/>
          <a:stretch/>
        </p:blipFill>
        <p:spPr>
          <a:xfrm rot="5400000">
            <a:off x="6922224" y="1583352"/>
            <a:ext cx="5580000" cy="49595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r="10962" b="8923"/>
          <a:stretch/>
        </p:blipFill>
        <p:spPr>
          <a:xfrm>
            <a:off x="0" y="1273127"/>
            <a:ext cx="7272787" cy="55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975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8474" y="281354"/>
            <a:ext cx="119856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Assemblée générale élective suivie de </a:t>
            </a:r>
            <a:endParaRPr lang="fr-FR" sz="4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l’Assemblée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générale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ordinaire 20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19</a:t>
            </a:r>
          </a:p>
          <a:p>
            <a:endParaRPr lang="fr-FR" dirty="0"/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Samedi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26 Janvier 2019, à partir de 9 heures 30</a:t>
            </a:r>
          </a:p>
          <a:p>
            <a:endParaRPr lang="fr-FR" dirty="0"/>
          </a:p>
          <a:p>
            <a:pPr algn="ctr"/>
            <a:endParaRPr lang="fr-FR" sz="4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2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Amphithéâtre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Lucien Cuénot </a:t>
            </a:r>
            <a:endParaRPr lang="fr-FR" sz="40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Musée-aquarium </a:t>
            </a:r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de Nancy, entrée rue Godron</a:t>
            </a:r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98" y="2542410"/>
            <a:ext cx="6480000" cy="27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770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71"/>
            <a:ext cx="12168000" cy="63179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06571" y="590843"/>
            <a:ext cx="6260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FFFF00"/>
                </a:solidFill>
                <a:latin typeface="Freestyle Script" panose="030804020302050B0404" pitchFamily="66" charset="0"/>
              </a:rPr>
              <a:t>Joyeux Noël et </a:t>
            </a:r>
          </a:p>
          <a:p>
            <a:pPr algn="ctr"/>
            <a:r>
              <a:rPr lang="fr-FR" sz="6600" b="1" dirty="0" smtClean="0">
                <a:solidFill>
                  <a:srgbClr val="FFFF00"/>
                </a:solidFill>
                <a:latin typeface="Freestyle Script" panose="030804020302050B0404" pitchFamily="66" charset="0"/>
              </a:rPr>
              <a:t>belles fêtes de fin d’année</a:t>
            </a:r>
            <a:endParaRPr lang="fr-FR" sz="6600" b="1" dirty="0">
              <a:solidFill>
                <a:srgbClr val="FFFF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816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81</Words>
  <Application>Microsoft Office PowerPoint</Application>
  <PresentationFormat>Grand écran</PresentationFormat>
  <Paragraphs>47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Freestyle Script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8 Novembre 2018</dc:subject>
  <dc:creator>Dominique DUBAUX</dc:creator>
  <cp:lastModifiedBy>Dominique DUBAUX</cp:lastModifiedBy>
  <cp:revision>110</cp:revision>
  <dcterms:created xsi:type="dcterms:W3CDTF">2015-03-12T09:34:57Z</dcterms:created>
  <dcterms:modified xsi:type="dcterms:W3CDTF">2018-12-12T13:34:34Z</dcterms:modified>
</cp:coreProperties>
</file>