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352" r:id="rId3"/>
    <p:sldId id="353" r:id="rId4"/>
    <p:sldId id="335" r:id="rId5"/>
    <p:sldId id="355" r:id="rId6"/>
    <p:sldId id="326" r:id="rId7"/>
    <p:sldId id="354" r:id="rId8"/>
    <p:sldId id="35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1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mercredi 11 novembre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8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Mars 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2018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spd="slow" advTm="19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6258" y="422031"/>
            <a:ext cx="872196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Réception d’un nouveau sociétaire :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sz="3600" b="1" dirty="0">
                <a:solidFill>
                  <a:srgbClr val="7030A0"/>
                </a:solidFill>
                <a:latin typeface="Constantia" panose="02030602050306030303" pitchFamily="18" charset="0"/>
              </a:rPr>
              <a:t>Jean-François </a:t>
            </a:r>
            <a:r>
              <a:rPr lang="fr-FR" sz="3600" b="1" dirty="0" err="1">
                <a:solidFill>
                  <a:srgbClr val="7030A0"/>
                </a:solidFill>
                <a:latin typeface="Constantia" panose="02030602050306030303" pitchFamily="18" charset="0"/>
              </a:rPr>
              <a:t>Decarreau</a:t>
            </a:r>
            <a:endParaRPr lang="fr-FR" sz="3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79" y="24277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583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55"/>
            <a:ext cx="12204000" cy="561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9466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7521" y="112884"/>
            <a:ext cx="10628416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</a:p>
          <a:p>
            <a:r>
              <a:rPr lang="fr-FR" sz="2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</a:t>
            </a:r>
            <a:endParaRPr lang="fr-FR" sz="28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  <a:r>
              <a:rPr lang="fr-FR" sz="28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fr-FR" sz="2800" i="1" dirty="0">
                <a:solidFill>
                  <a:srgbClr val="7030A0"/>
                </a:solidFill>
                <a:latin typeface="Constantia" panose="02030602050306030303" pitchFamily="18" charset="0"/>
              </a:rPr>
              <a:t>Pierre Boyer</a:t>
            </a: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7521" y="2199503"/>
            <a:ext cx="792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sz="2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</a:t>
            </a:r>
            <a:r>
              <a:rPr lang="fr-FR" sz="2800" b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endParaRPr lang="fr-FR" sz="28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</a:t>
            </a:r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L’Abbé Nollet</a:t>
            </a:r>
            <a:endParaRPr lang="fr-FR" sz="2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362" y="3178520"/>
            <a:ext cx="2597121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375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76" y="0"/>
            <a:ext cx="9720000" cy="68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6435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08758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 :</a:t>
            </a:r>
          </a:p>
          <a:p>
            <a:endParaRPr lang="fr-FR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48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</a:t>
            </a:r>
            <a:r>
              <a:rPr lang="fr-FR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Variations climatiques depuis la fin du Pliocène, révélées par la géologie et l’histoire</a:t>
            </a:r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»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105206" y="5144255"/>
            <a:ext cx="309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7030A0"/>
                </a:solidFill>
                <a:latin typeface="Constantia" panose="02030602050306030303" pitchFamily="18" charset="0"/>
              </a:rPr>
              <a:t>Par Christian </a:t>
            </a:r>
            <a:r>
              <a:rPr lang="fr-FR" sz="2400" i="1" dirty="0" err="1">
                <a:solidFill>
                  <a:srgbClr val="7030A0"/>
                </a:solidFill>
                <a:latin typeface="Constantia" panose="02030602050306030303" pitchFamily="18" charset="0"/>
              </a:rPr>
              <a:t>Pautrot</a:t>
            </a:r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59" y="4045292"/>
            <a:ext cx="2487384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137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25" y="0"/>
            <a:ext cx="879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12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77588" y="113657"/>
            <a:ext cx="8699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Prochaine séance mensuelle</a:t>
            </a: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Jeudi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12 Avril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2018</a:t>
            </a:r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7225" y="3331589"/>
            <a:ext cx="105159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Conférence:</a:t>
            </a:r>
          </a:p>
          <a:p>
            <a:endParaRPr lang="fr-FR" sz="1400" b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</a:t>
            </a:r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 </a:t>
            </a:r>
            <a:r>
              <a:rPr lang="fr-FR" sz="2800" b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microbiome</a:t>
            </a:r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intestinal et son rôle pour </a:t>
            </a:r>
          </a:p>
          <a:p>
            <a:r>
              <a:rPr lang="fr-FR" sz="2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la santé de l’Homme »</a:t>
            </a:r>
            <a:endParaRPr lang="fr-FR" sz="2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94068" y="2008150"/>
            <a:ext cx="10832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latin typeface="Constantia" panose="02030602050306030303" pitchFamily="18" charset="0"/>
              </a:rPr>
              <a:t>En partenariat avec l’Institut </a:t>
            </a:r>
            <a:r>
              <a:rPr lang="fr-FR" sz="4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Grand-Ducal de Luxembourg</a:t>
            </a:r>
            <a:endParaRPr lang="fr-FR" sz="4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1" t="12308" r="23757" b="38871"/>
          <a:stretch/>
        </p:blipFill>
        <p:spPr>
          <a:xfrm>
            <a:off x="410130" y="113657"/>
            <a:ext cx="1080000" cy="18626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25972" y="5200423"/>
            <a:ext cx="276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Paul </a:t>
            </a:r>
            <a:r>
              <a:rPr lang="fr-FR" sz="2800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Wilmes</a:t>
            </a:r>
            <a:endParaRPr lang="fr-FR" sz="28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1846"/>
          <a:stretch/>
        </p:blipFill>
        <p:spPr>
          <a:xfrm>
            <a:off x="9924041" y="113657"/>
            <a:ext cx="2002151" cy="187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41" y="4385708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528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40</Words>
  <Application>Microsoft Office PowerPoint</Application>
  <PresentationFormat>Grand écran</PresentationFormat>
  <Paragraphs>54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8 Mars 2018</dc:subject>
  <dc:creator>Dominique DUBAUX</dc:creator>
  <cp:lastModifiedBy>Dominique DUBAUX</cp:lastModifiedBy>
  <cp:revision>63</cp:revision>
  <dcterms:created xsi:type="dcterms:W3CDTF">2015-03-12T09:34:57Z</dcterms:created>
  <dcterms:modified xsi:type="dcterms:W3CDTF">2018-03-08T09:55:41Z</dcterms:modified>
</cp:coreProperties>
</file>