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346" r:id="rId3"/>
    <p:sldId id="352" r:id="rId4"/>
    <p:sldId id="353" r:id="rId5"/>
    <p:sldId id="354" r:id="rId6"/>
    <p:sldId id="350" r:id="rId7"/>
    <p:sldId id="335" r:id="rId8"/>
    <p:sldId id="351" r:id="rId9"/>
    <p:sldId id="326" r:id="rId10"/>
    <p:sldId id="347" r:id="rId11"/>
    <p:sldId id="332" r:id="rId12"/>
    <p:sldId id="345" r:id="rId13"/>
    <p:sldId id="355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que DUBAUX" initials="DD" lastIdx="2" clrIdx="0">
    <p:extLst>
      <p:ext uri="{19B8F6BF-5375-455C-9EA6-DF929625EA0E}">
        <p15:presenceInfo xmlns:p15="http://schemas.microsoft.com/office/powerpoint/2012/main" userId="95d86c6b04c3bb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291" autoAdjust="0"/>
  </p:normalViewPr>
  <p:slideViewPr>
    <p:cSldViewPr snapToGrid="0">
      <p:cViewPr varScale="1">
        <p:scale>
          <a:sx n="78" d="100"/>
          <a:sy n="78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9282A-BA1F-4444-8D0E-DBCEADD81A6E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61FA5-EF39-4347-9F4F-EC5DBA9766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1984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B24EA-2A46-4E55-B598-487AA3614803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AA707-6736-431C-AAF9-E63BC2FF9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54470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939243"/>
      </p:ext>
    </p:extLst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757758"/>
      </p:ext>
    </p:extLst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299655"/>
      </p:ext>
    </p:extLst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901491"/>
      </p:ext>
    </p:extLst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146271"/>
      </p:ext>
    </p:extLst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603948"/>
      </p:ext>
    </p:extLst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878883"/>
      </p:ext>
    </p:extLst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914672"/>
      </p:ext>
    </p:extLst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698867"/>
      </p:ext>
    </p:extLst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383453"/>
      </p:ext>
    </p:extLst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637153"/>
      </p:ext>
    </p:extLst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33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/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3" t="15291" r="38657" b="7959"/>
          <a:stretch>
            <a:fillRect/>
          </a:stretch>
        </p:blipFill>
        <p:spPr bwMode="auto">
          <a:xfrm>
            <a:off x="2582637" y="0"/>
            <a:ext cx="7200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ZoneTexte 1"/>
          <p:cNvSpPr txBox="1"/>
          <p:nvPr/>
        </p:nvSpPr>
        <p:spPr>
          <a:xfrm>
            <a:off x="2456598" y="191069"/>
            <a:ext cx="6987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Jeudi </a:t>
            </a:r>
            <a:r>
              <a:rPr lang="fr-FR" sz="40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11 Janvier 2018</a:t>
            </a:r>
            <a:endParaRPr lang="fr-FR" sz="4000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13231"/>
      </p:ext>
    </p:extLst>
  </p:cSld>
  <p:clrMapOvr>
    <a:masterClrMapping/>
  </p:clrMapOvr>
  <p:transition spd="slow" advTm="196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2" y="20572"/>
            <a:ext cx="11700000" cy="68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28497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344384"/>
            <a:ext cx="1219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Assemblée Générale</a:t>
            </a:r>
          </a:p>
          <a:p>
            <a:pPr algn="ctr"/>
            <a:endParaRPr lang="fr-FR" dirty="0"/>
          </a:p>
          <a:p>
            <a:pPr algn="ctr"/>
            <a:r>
              <a:rPr lang="fr-FR" sz="36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Samedi 20 Janvier 2018, à 10 heures</a:t>
            </a:r>
          </a:p>
          <a:p>
            <a:pPr algn="ctr"/>
            <a:r>
              <a:rPr lang="fr-FR" sz="36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à l’Hôtel du Département  </a:t>
            </a:r>
          </a:p>
          <a:p>
            <a:pPr algn="ctr"/>
            <a:endParaRPr lang="fr-FR" dirty="0"/>
          </a:p>
          <a:p>
            <a:r>
              <a:rPr lang="fr-FR" dirty="0" smtClean="0"/>
              <a:t>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59" y="2718100"/>
            <a:ext cx="5976000" cy="397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8954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9"/>
          <a:stretch/>
        </p:blipFill>
        <p:spPr>
          <a:xfrm>
            <a:off x="2545748" y="3079137"/>
            <a:ext cx="7200000" cy="372350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67874" y="370703"/>
            <a:ext cx="735574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Une exposition à visiter</a:t>
            </a:r>
          </a:p>
          <a:p>
            <a:pPr algn="ctr"/>
            <a:r>
              <a:rPr lang="fr-FR" sz="32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Jusqu’au 31 Janvier</a:t>
            </a:r>
          </a:p>
          <a:p>
            <a:pPr algn="ctr"/>
            <a:endParaRPr lang="fr-FR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2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Hall d ‘accueil Ecole des Mines – Site </a:t>
            </a:r>
            <a:r>
              <a:rPr lang="fr-FR" sz="2400" b="1" dirty="0" err="1" smtClean="0">
                <a:solidFill>
                  <a:srgbClr val="7030A0"/>
                </a:solidFill>
                <a:latin typeface="Constantia" panose="02030602050306030303" pitchFamily="18" charset="0"/>
              </a:rPr>
              <a:t>Artem</a:t>
            </a:r>
            <a:endParaRPr lang="fr-FR" sz="2400" b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endParaRPr lang="fr-FR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2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De 9 h à 12h et de 13h30 à 17h30</a:t>
            </a:r>
            <a:endParaRPr lang="fr-FR" sz="20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8799642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99" y="895992"/>
            <a:ext cx="8640000" cy="48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1428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19765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320634"/>
            <a:ext cx="1210887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sz="48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Aujourd’hui</a:t>
            </a:r>
          </a:p>
          <a:p>
            <a:endParaRPr lang="fr-FR" sz="3200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32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Réception d’un nouveau sociétaire:</a:t>
            </a:r>
            <a:r>
              <a:rPr lang="fr-FR" sz="32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</a:t>
            </a:r>
          </a:p>
          <a:p>
            <a:endParaRPr lang="fr-FR" sz="3200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32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Yves LE ROUX</a:t>
            </a:r>
            <a:endParaRPr lang="fr-FR" sz="2400" i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115" y="3976006"/>
            <a:ext cx="4032000" cy="268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97554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07521" y="112884"/>
            <a:ext cx="10628416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Aujourd’hui</a:t>
            </a:r>
          </a:p>
          <a:p>
            <a:pPr algn="ctr"/>
            <a:r>
              <a:rPr lang="fr-FR" sz="4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Jeudi 11 Janvier 2018</a:t>
            </a: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28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Communication</a:t>
            </a:r>
            <a:r>
              <a:rPr lang="fr-FR" sz="2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: </a:t>
            </a:r>
          </a:p>
          <a:p>
            <a:endParaRPr lang="fr-FR" sz="2400" b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2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« Le Jardin Botanique Jean-Marie </a:t>
            </a:r>
            <a:r>
              <a:rPr lang="fr-FR" sz="2400" b="1" dirty="0" err="1" smtClean="0">
                <a:solidFill>
                  <a:srgbClr val="7030A0"/>
                </a:solidFill>
                <a:latin typeface="Constantia" panose="02030602050306030303" pitchFamily="18" charset="0"/>
              </a:rPr>
              <a:t>Pelt</a:t>
            </a:r>
            <a:r>
              <a:rPr lang="fr-FR" sz="2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: un projet </a:t>
            </a:r>
          </a:p>
          <a:p>
            <a:pPr algn="ctr"/>
            <a:r>
              <a:rPr lang="fr-FR" sz="2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scientifique et sociétal à l’orée du XXIe siècle »</a:t>
            </a:r>
          </a:p>
          <a:p>
            <a:endParaRPr lang="fr-FR" sz="2400" i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2400" i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2400" i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24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			</a:t>
            </a:r>
          </a:p>
          <a:p>
            <a:r>
              <a:rPr lang="fr-FR" sz="24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		Par Frédéric </a:t>
            </a:r>
            <a:r>
              <a:rPr lang="fr-FR" sz="2400" i="1" dirty="0" err="1" smtClean="0">
                <a:solidFill>
                  <a:srgbClr val="7030A0"/>
                </a:solidFill>
                <a:latin typeface="Constantia" panose="02030602050306030303" pitchFamily="18" charset="0"/>
              </a:rPr>
              <a:t>Pautz</a:t>
            </a:r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2800" b="1" u="sng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2800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66" y="4424511"/>
            <a:ext cx="2628000" cy="174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92442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1" y="997191"/>
            <a:ext cx="11520000" cy="500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27335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07521" y="112884"/>
            <a:ext cx="1062841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Aujourd’hui</a:t>
            </a:r>
          </a:p>
          <a:p>
            <a:pPr algn="ctr"/>
            <a:r>
              <a:rPr lang="fr-FR" sz="4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Jeudi 11 Janvier 2018</a:t>
            </a: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2800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28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Conférence</a:t>
            </a:r>
            <a:r>
              <a:rPr lang="fr-FR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: </a:t>
            </a:r>
          </a:p>
          <a:p>
            <a:r>
              <a:rPr lang="fr-FR" sz="2400" b="1" dirty="0">
                <a:solidFill>
                  <a:srgbClr val="7030A0"/>
                </a:solidFill>
                <a:latin typeface="Constantia" panose="02030602050306030303" pitchFamily="18" charset="0"/>
              </a:rPr>
              <a:t>	</a:t>
            </a:r>
            <a:r>
              <a:rPr lang="fr-FR" sz="2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</a:t>
            </a:r>
          </a:p>
          <a:p>
            <a:endParaRPr lang="fr-FR" sz="2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2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«</a:t>
            </a:r>
            <a:r>
              <a:rPr lang="fr-FR" sz="2400" b="1" dirty="0">
                <a:solidFill>
                  <a:srgbClr val="7030A0"/>
                </a:solidFill>
                <a:latin typeface="Constantia" panose="02030602050306030303" pitchFamily="18" charset="0"/>
              </a:rPr>
              <a:t> </a:t>
            </a:r>
            <a:r>
              <a:rPr lang="fr-FR" sz="2400" b="1" dirty="0" err="1" smtClean="0">
                <a:solidFill>
                  <a:srgbClr val="7030A0"/>
                </a:solidFill>
                <a:latin typeface="Constantia" panose="02030602050306030303" pitchFamily="18" charset="0"/>
              </a:rPr>
              <a:t>Blondlot</a:t>
            </a:r>
            <a:r>
              <a:rPr lang="fr-FR" sz="2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et les rayons N : </a:t>
            </a:r>
          </a:p>
          <a:p>
            <a:endParaRPr lang="fr-FR" sz="2400" b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2400" b="1" dirty="0">
                <a:solidFill>
                  <a:srgbClr val="7030A0"/>
                </a:solidFill>
                <a:latin typeface="Constantia" panose="02030602050306030303" pitchFamily="18" charset="0"/>
              </a:rPr>
              <a:t>	</a:t>
            </a:r>
            <a:r>
              <a:rPr lang="fr-FR" sz="2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genèse et postérité d’une erreur scientifique»</a:t>
            </a:r>
            <a:endParaRPr lang="fr-FR" sz="2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24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			</a:t>
            </a:r>
          </a:p>
          <a:p>
            <a:endParaRPr lang="fr-FR" sz="2400" i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2400" i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2400" i="1" dirty="0">
                <a:solidFill>
                  <a:srgbClr val="7030A0"/>
                </a:solidFill>
                <a:latin typeface="Constantia" panose="02030602050306030303" pitchFamily="18" charset="0"/>
              </a:rPr>
              <a:t>	</a:t>
            </a:r>
            <a:r>
              <a:rPr lang="fr-FR" sz="24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	Par Vincent BORELLA</a:t>
            </a:r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504" y="4898809"/>
            <a:ext cx="2628000" cy="147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7195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07521" y="112884"/>
            <a:ext cx="1062841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Prochaine séance mensuelle</a:t>
            </a:r>
          </a:p>
          <a:p>
            <a:pPr algn="ctr"/>
            <a:r>
              <a:rPr lang="fr-FR" sz="4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Jeudi 8 Février 2018</a:t>
            </a: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28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Communication</a:t>
            </a:r>
            <a:r>
              <a:rPr lang="fr-FR" sz="2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: </a:t>
            </a:r>
          </a:p>
          <a:p>
            <a:endParaRPr lang="fr-FR" sz="2400" b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2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« Lumière et œil : toxicité ou thérapeutique ? »</a:t>
            </a:r>
          </a:p>
          <a:p>
            <a:endParaRPr lang="fr-FR" sz="2400" i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2400" i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2400" i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24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			</a:t>
            </a:r>
          </a:p>
          <a:p>
            <a:r>
              <a:rPr lang="fr-FR" sz="24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		Par Jean-Claude </a:t>
            </a:r>
            <a:r>
              <a:rPr lang="fr-FR" sz="2400" i="1" dirty="0" err="1" smtClean="0">
                <a:solidFill>
                  <a:srgbClr val="7030A0"/>
                </a:solidFill>
                <a:latin typeface="Constantia" panose="02030602050306030303" pitchFamily="18" charset="0"/>
              </a:rPr>
              <a:t>Lepori</a:t>
            </a:r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2800" b="1" u="sng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2800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183" y="3432089"/>
            <a:ext cx="18192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83750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669"/>
            <a:ext cx="12168000" cy="602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2510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308758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Prochaine séance </a:t>
            </a:r>
          </a:p>
          <a:p>
            <a:pPr algn="ctr"/>
            <a:r>
              <a:rPr lang="fr-FR" sz="36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Jeudi 8 Février 2018</a:t>
            </a:r>
            <a:endParaRPr lang="fr-FR" sz="3600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3600" b="1" u="sng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36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Conférence :</a:t>
            </a:r>
          </a:p>
          <a:p>
            <a:endParaRPr lang="fr-FR" sz="3600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4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</a:t>
            </a:r>
            <a:r>
              <a:rPr lang="fr-FR" sz="4800" dirty="0">
                <a:solidFill>
                  <a:srgbClr val="7030A0"/>
                </a:solidFill>
                <a:latin typeface="Constantia" panose="02030602050306030303" pitchFamily="18" charset="0"/>
              </a:rPr>
              <a:t> </a:t>
            </a:r>
            <a:r>
              <a:rPr lang="fr-FR" sz="4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«L’édition du génome dans la lutte contre les leucémies»</a:t>
            </a:r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500295" y="5267519"/>
            <a:ext cx="5213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Par André </a:t>
            </a:r>
            <a:r>
              <a:rPr lang="fr-FR" sz="2400" i="1" dirty="0" err="1" smtClean="0">
                <a:solidFill>
                  <a:srgbClr val="7030A0"/>
                </a:solidFill>
                <a:latin typeface="Constantia" panose="02030602050306030303" pitchFamily="18" charset="0"/>
              </a:rPr>
              <a:t>Choulika</a:t>
            </a:r>
            <a:endParaRPr lang="fr-FR" sz="2400" i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319" y="4413679"/>
            <a:ext cx="24288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3137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88</Words>
  <Application>Microsoft Office PowerPoint</Application>
  <PresentationFormat>Grand écran</PresentationFormat>
  <Paragraphs>106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Constantia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Academie Lorraine des Sciences</dc:title>
  <dc:subject>11 Janvier 2018</dc:subject>
  <dc:creator>Dominique DUBAUX</dc:creator>
  <cp:lastModifiedBy>Dominique DUBAUX</cp:lastModifiedBy>
  <cp:revision>53</cp:revision>
  <dcterms:created xsi:type="dcterms:W3CDTF">2015-03-12T09:34:57Z</dcterms:created>
  <dcterms:modified xsi:type="dcterms:W3CDTF">2018-01-11T12:30:10Z</dcterms:modified>
</cp:coreProperties>
</file>