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03602-D4D4-E941-9B63-492A93FA0BF2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6A282-098C-F544-8135-D24B6ED4C6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63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2DA332F-4605-4456-BAF4-A33E2107C179}" type="slidenum">
              <a:rPr lang="fr-FR" altLang="fr-FR" smtClean="0"/>
              <a:pPr eaLnBrk="1" hangingPunct="1"/>
              <a:t>3</a:t>
            </a:fld>
            <a:endParaRPr lang="fr-FR" altLang="fr-FR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fr-FR" altLang="fr-FR" smtClean="0">
                <a:latin typeface="Times New Roman" pitchFamily="18" charset="0"/>
                <a:cs typeface="Times New Roman" pitchFamily="18" charset="0"/>
              </a:rPr>
              <a:t>during the discovery we found wood and charcoal near the working face used together for </a:t>
            </a:r>
            <a:r>
              <a:rPr lang="en-GB" altLang="fr-FR" b="1" smtClean="0">
                <a:latin typeface="Times New Roman" pitchFamily="18" charset="0"/>
                <a:cs typeface="Times New Roman" pitchFamily="18" charset="0"/>
              </a:rPr>
              <a:t>firesetting</a:t>
            </a:r>
            <a:r>
              <a:rPr lang="en-GB" altLang="fr-FR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fr-FR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FR" altLang="fr-FR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812F6B3-0A70-4836-BFA6-45A09640F190}" type="slidenum">
              <a:rPr lang="fr-FR" altLang="fr-FR" smtClean="0"/>
              <a:pPr eaLnBrk="1" hangingPunct="1"/>
              <a:t>4</a:t>
            </a:fld>
            <a:endParaRPr lang="fr-FR" altLang="fr-FR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r>
              <a:rPr lang="en-GB" altLang="fr-FR" smtClean="0">
                <a:latin typeface="Times New Roman" pitchFamily="18" charset="0"/>
                <a:cs typeface="Times New Roman" pitchFamily="18" charset="0"/>
              </a:rPr>
              <a:t>here the details of the working-face the principe is a progressive widening from the working-face </a:t>
            </a:r>
            <a:endParaRPr lang="fr-FR" altLang="fr-FR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fr-FR" altLang="fr-FR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919C31A-53C7-44BA-AAB5-AE7E7C1842DE}" type="slidenum">
              <a:rPr lang="fr-FR" altLang="fr-FR" smtClean="0"/>
              <a:pPr eaLnBrk="1" hangingPunct="1"/>
              <a:t>5</a:t>
            </a:fld>
            <a:endParaRPr lang="fr-FR" altLang="fr-FR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fr-FR" smtClean="0">
                <a:latin typeface="Times New Roman" pitchFamily="18" charset="0"/>
                <a:cs typeface="Times New Roman" pitchFamily="18" charset="0"/>
              </a:rPr>
              <a:t>two pictures of progressives lateral steps on the walls</a:t>
            </a:r>
            <a:endParaRPr lang="fr-FR" altLang="fr-FR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71DD333-CE8E-4090-9F2C-A751BB9025A4}" type="slidenum">
              <a:rPr lang="fr-FR" altLang="fr-FR" smtClean="0"/>
              <a:pPr eaLnBrk="1" hangingPunct="1"/>
              <a:t>8</a:t>
            </a:fld>
            <a:endParaRPr lang="fr-FR" alt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 traces and working faces are of great interest but the study of these galleries requires good reference</a:t>
            </a:r>
            <a:r>
              <a:rPr lang="fr-FR" altLang="fr-FR" smtClean="0">
                <a:latin typeface="Times New Roman" pitchFamily="18" charset="0"/>
                <a:cs typeface="Times New Roman" pitchFamily="18" charset="0"/>
              </a:rPr>
              <a:t> for dating the period This data is often unknown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102951-585B-4B1E-BA5A-C35947C7E493}" type="slidenum">
              <a:rPr lang="fr-FR" altLang="fr-FR" b="1" smtClean="0"/>
              <a:pPr eaLnBrk="1" hangingPunct="1">
                <a:spcBef>
                  <a:spcPct val="0"/>
                </a:spcBef>
              </a:pPr>
              <a:t>12</a:t>
            </a:fld>
            <a:endParaRPr lang="fr-FR" altLang="fr-FR" b="1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Is it possible that work at the working facewas made of the cutting of a single working step realized from the top towards the ground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6C76-6319-44B3-9516-0D336BA2E049}" type="slidenum">
              <a:rPr lang="fr-FR" altLang="fr-FR" b="1" smtClean="0"/>
              <a:pPr eaLnBrk="1" hangingPunct="1">
                <a:spcBef>
                  <a:spcPct val="0"/>
                </a:spcBef>
              </a:pPr>
              <a:t>13</a:t>
            </a:fld>
            <a:endParaRPr lang="fr-FR" altLang="fr-FR" b="1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at the end of each phase of work the working step is  not conserved and disappears the miner must create a new step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40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27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29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ALS FP 2017</a:t>
            </a:r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E25E-EF66-43C6-A7A1-D2EFA473F1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26529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5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0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3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90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5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3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05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1265-08B0-FB4B-AF83-90AC96F7BD4D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0445-F9E7-B843-94A5-92005068F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07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7-06-09 à 19.4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" y="0"/>
            <a:ext cx="9093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7-06-09 à 20.0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762"/>
            <a:ext cx="8862935" cy="66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7-06-09 à 20.0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9 à 20.0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61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9 à 20.0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1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17-06-09 à 20.06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040" y="3001094"/>
            <a:ext cx="4991047" cy="388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" y="0"/>
            <a:ext cx="4695585" cy="38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5" y="3861048"/>
            <a:ext cx="5148725" cy="2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64088" y="83671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2017</a:t>
            </a:r>
          </a:p>
          <a:p>
            <a:r>
              <a:rPr lang="fr-FR" dirty="0" smtClean="0"/>
              <a:t> un patrimoine valorisé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44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pic>
        <p:nvPicPr>
          <p:cNvPr id="3" name="Picture 5" descr="H:\Brandes 07 photos 2\les rousses mod  07 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250" y="16701"/>
            <a:ext cx="5128971" cy="68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034072" y="5550198"/>
            <a:ext cx="21957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 dirty="0"/>
              <a:t>Mine  de cuivre de l’Age du Bronze Alpes </a:t>
            </a:r>
            <a:r>
              <a:rPr lang="fr-FR" altLang="fr-FR" i="1" dirty="0" smtClean="0"/>
              <a:t> </a:t>
            </a:r>
            <a:r>
              <a:rPr lang="fr-FR" altLang="fr-FR" sz="1600" i="1" dirty="0" smtClean="0"/>
              <a:t>Oisans</a:t>
            </a:r>
            <a:r>
              <a:rPr lang="fr-FR" altLang="fr-FR" i="1" dirty="0" smtClean="0"/>
              <a:t> </a:t>
            </a:r>
            <a:endParaRPr lang="fr-FR" altLang="fr-FR" i="1" dirty="0"/>
          </a:p>
        </p:txBody>
      </p:sp>
    </p:spTree>
    <p:extLst>
      <p:ext uri="{BB962C8B-B14F-4D97-AF65-F5344CB8AC3E}">
        <p14:creationId xmlns:p14="http://schemas.microsoft.com/office/powerpoint/2010/main" val="21315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4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7544" y="548681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Sur le quart Nord-Est de la carte géologique </a:t>
            </a:r>
            <a:r>
              <a:rPr lang="fr-FR" i="1" dirty="0"/>
              <a:t>Giromagny</a:t>
            </a:r>
            <a:r>
              <a:rPr lang="fr-FR" dirty="0"/>
              <a:t> le bâti épars du hameau </a:t>
            </a:r>
            <a:r>
              <a:rPr lang="fr-FR" i="1" dirty="0"/>
              <a:t>les Mines</a:t>
            </a:r>
            <a:r>
              <a:rPr lang="fr-FR" dirty="0"/>
              <a:t> repose sur des roches associées aux granites, principalement des diorites et des </a:t>
            </a:r>
            <a:r>
              <a:rPr lang="fr-FR" dirty="0" err="1"/>
              <a:t>syénodiorites</a:t>
            </a:r>
            <a:r>
              <a:rPr lang="fr-FR" dirty="0"/>
              <a:t>, ainsi que des arkoses, </a:t>
            </a:r>
            <a:r>
              <a:rPr lang="fr-FR" dirty="0" err="1"/>
              <a:t>grauwackes</a:t>
            </a:r>
            <a:r>
              <a:rPr lang="fr-FR" dirty="0"/>
              <a:t>, </a:t>
            </a:r>
            <a:r>
              <a:rPr lang="fr-FR" dirty="0" err="1"/>
              <a:t>pélites</a:t>
            </a:r>
            <a:r>
              <a:rPr lang="fr-FR" dirty="0"/>
              <a:t> ou tufs du </a:t>
            </a:r>
            <a:r>
              <a:rPr lang="fr-FR" dirty="0" err="1"/>
              <a:t>Viséen</a:t>
            </a:r>
            <a:r>
              <a:rPr lang="fr-FR" dirty="0"/>
              <a:t>; çà et là émergent quelques </a:t>
            </a:r>
            <a:r>
              <a:rPr lang="fr-FR" dirty="0" err="1"/>
              <a:t>pointements</a:t>
            </a:r>
            <a:r>
              <a:rPr lang="fr-FR" dirty="0"/>
              <a:t> de </a:t>
            </a:r>
            <a:r>
              <a:rPr lang="fr-FR" i="1" dirty="0"/>
              <a:t>granites des ballons</a:t>
            </a:r>
            <a:r>
              <a:rPr lang="fr-FR" dirty="0"/>
              <a:t> ou de microgranite. Des dépôts glaciaires essentiellement morainiques sont également présents mais affectent peu la zone minière connue. Le relief de ce secteur est marqué par un substratum hercynien en roches dures, rarement </a:t>
            </a:r>
            <a:r>
              <a:rPr lang="fr-FR" dirty="0" err="1"/>
              <a:t>affleurantes</a:t>
            </a:r>
            <a:r>
              <a:rPr lang="fr-FR" dirty="0"/>
              <a:t>, car souvent masquées naturellement (éboulis de pentes, blocs, humus en couvert forestier) ou par des aménagements anthropiques de diverse nature liés aux travaux miniers : anciennes cultures, étangs, haldes,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42900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Mines et travaux de recherche sont disséminées dans un rayon de deux kilomètres autour de la Tête du Midi, en un ensemble filonien hydrothermal à molybdène et cuivre ramifié dont l’orientation générale est N 135 - N 140° selon un pendage Sud-Ouest compris entre 20 et 70°. Les </a:t>
            </a:r>
            <a:r>
              <a:rPr lang="fr-FR" dirty="0" err="1"/>
              <a:t>filonnets</a:t>
            </a:r>
            <a:r>
              <a:rPr lang="fr-FR" dirty="0"/>
              <a:t> siliceux de puissance variable sont minéralisés en molybdénite, chalcopyrite, pyrite et divers minerais de cuivre (bornite, chalcosine, etc.). De grands accidents décrochant (failles) orientés N 50 - N 60° avec un pendage Nord-Ouest d’environ 60°, affectent la zone filonienne côté Thillot, plus particulièrement les réseaux dits </a:t>
            </a:r>
            <a:r>
              <a:rPr lang="fr-FR" i="1" dirty="0"/>
              <a:t>de </a:t>
            </a:r>
            <a:r>
              <a:rPr lang="fr-FR" i="1" dirty="0" err="1"/>
              <a:t>Saint-Henry</a:t>
            </a:r>
            <a:r>
              <a:rPr lang="fr-FR" dirty="0"/>
              <a:t> et de </a:t>
            </a:r>
            <a:r>
              <a:rPr lang="fr-FR" i="1" dirty="0"/>
              <a:t>Saint-Charles</a:t>
            </a:r>
            <a:r>
              <a:rPr lang="fr-FR" dirty="0"/>
              <a:t>, ainsi que les </a:t>
            </a:r>
            <a:r>
              <a:rPr lang="fr-FR" dirty="0" err="1"/>
              <a:t>filonnets</a:t>
            </a:r>
            <a:r>
              <a:rPr lang="fr-FR" dirty="0"/>
              <a:t> côté Château Lambert. La carte géologique </a:t>
            </a:r>
            <a:r>
              <a:rPr lang="fr-FR" i="1" dirty="0"/>
              <a:t>Giromagny</a:t>
            </a:r>
            <a:r>
              <a:rPr lang="fr-FR" dirty="0"/>
              <a:t> présente 2 indices minéralisés : n° 52, </a:t>
            </a:r>
            <a:r>
              <a:rPr lang="fr-FR" dirty="0" err="1"/>
              <a:t>filonnets</a:t>
            </a:r>
            <a:r>
              <a:rPr lang="fr-FR" dirty="0"/>
              <a:t> du Thillot - Les Mines ; n° 51, </a:t>
            </a:r>
            <a:r>
              <a:rPr lang="fr-FR" dirty="0" err="1"/>
              <a:t>filonnets</a:t>
            </a:r>
            <a:r>
              <a:rPr lang="fr-FR" dirty="0"/>
              <a:t> de Château Lambert, et le Mémoire du BRGM n° 87 reprend les 6 principaux filons métallifères localisés par </a:t>
            </a:r>
            <a:r>
              <a:rPr lang="fr-FR" dirty="0" err="1"/>
              <a:t>Raguin</a:t>
            </a:r>
            <a:r>
              <a:rPr lang="fr-FR" dirty="0"/>
              <a:t> et </a:t>
            </a:r>
            <a:r>
              <a:rPr lang="fr-FR" dirty="0" err="1"/>
              <a:t>Jacqmin</a:t>
            </a:r>
            <a:r>
              <a:rPr lang="fr-FR" dirty="0"/>
              <a:t> en 1946.</a:t>
            </a:r>
          </a:p>
        </p:txBody>
      </p:sp>
    </p:spTree>
    <p:extLst>
      <p:ext uri="{BB962C8B-B14F-4D97-AF65-F5344CB8AC3E}">
        <p14:creationId xmlns:p14="http://schemas.microsoft.com/office/powerpoint/2010/main" val="42353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7-06-09 à 19.4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" y="0"/>
            <a:ext cx="9137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7-06-09 à 19.42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9 à 19.42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415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06-09 à 19.43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7-06-09 à 19.4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ALS FP 2017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19672" y="198884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techniques antérieures 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141277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Recherche en cours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436313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6-09 à 19.5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7-06-09 à 19.4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6286" cy="70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478</Words>
  <Application>Microsoft Macintosh PowerPoint</Application>
  <PresentationFormat>Présentation à l'écran (4:3)</PresentationFormat>
  <Paragraphs>24</Paragraphs>
  <Slides>18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 Derniame</dc:creator>
  <cp:lastModifiedBy>Jean Claude Derniame</cp:lastModifiedBy>
  <cp:revision>4</cp:revision>
  <dcterms:created xsi:type="dcterms:W3CDTF">2017-06-09T17:48:27Z</dcterms:created>
  <dcterms:modified xsi:type="dcterms:W3CDTF">2017-06-09T18:07:35Z</dcterms:modified>
</cp:coreProperties>
</file>