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1B756-6EAA-8645-BBDA-4E0D43468792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7EC8F-28F1-4D43-BC6E-E548EE05A5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55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87D7E-5E02-40EE-AFA6-4A93D22825A8}" type="slidenum">
              <a:rPr lang="fr-FR" altLang="fr-FR"/>
              <a:pPr/>
              <a:t>9</a:t>
            </a:fld>
            <a:endParaRPr lang="fr-FR" altLang="fr-FR" dirty="0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685982"/>
            <a:ext cx="4972050" cy="34284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UL 02/14</a:t>
            </a: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066-DAEB-864D-8D18-5E39617528F0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CC2-34AF-C04C-B0D7-96569053B0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56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066-DAEB-864D-8D18-5E39617528F0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CC2-34AF-C04C-B0D7-96569053B0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88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066-DAEB-864D-8D18-5E39617528F0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CC2-34AF-C04C-B0D7-96569053B0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066-DAEB-864D-8D18-5E39617528F0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CC2-34AF-C04C-B0D7-96569053B0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96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066-DAEB-864D-8D18-5E39617528F0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CC2-34AF-C04C-B0D7-96569053B0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74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066-DAEB-864D-8D18-5E39617528F0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CC2-34AF-C04C-B0D7-96569053B0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38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066-DAEB-864D-8D18-5E39617528F0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CC2-34AF-C04C-B0D7-96569053B0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92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066-DAEB-864D-8D18-5E39617528F0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CC2-34AF-C04C-B0D7-96569053B0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066-DAEB-864D-8D18-5E39617528F0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CC2-34AF-C04C-B0D7-96569053B0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01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066-DAEB-864D-8D18-5E39617528F0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CC2-34AF-C04C-B0D7-96569053B0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52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066-DAEB-864D-8D18-5E39617528F0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CC2-34AF-C04C-B0D7-96569053B0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24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F1066-DAEB-864D-8D18-5E39617528F0}" type="datetimeFigureOut">
              <a:rPr lang="fr-FR" smtClean="0"/>
              <a:t>05/06/2017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CFCC2-34AF-C04C-B0D7-96569053B0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092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oneTexte 3"/>
          <p:cNvSpPr txBox="1">
            <a:spLocks noChangeArrowheads="1"/>
          </p:cNvSpPr>
          <p:nvPr/>
        </p:nvSpPr>
        <p:spPr bwMode="auto">
          <a:xfrm>
            <a:off x="1320800" y="895350"/>
            <a:ext cx="136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dirty="0"/>
              <a:t>  Richesse</a:t>
            </a:r>
          </a:p>
          <a:p>
            <a:pPr eaLnBrk="1" hangingPunct="1"/>
            <a:r>
              <a:rPr lang="fr-FR" altLang="fr-FR" dirty="0"/>
              <a:t> des filons</a:t>
            </a:r>
          </a:p>
        </p:txBody>
      </p:sp>
      <p:sp>
        <p:nvSpPr>
          <p:cNvPr id="59395" name="ZoneTexte 4"/>
          <p:cNvSpPr txBox="1">
            <a:spLocks noChangeArrowheads="1"/>
          </p:cNvSpPr>
          <p:nvPr/>
        </p:nvSpPr>
        <p:spPr bwMode="auto">
          <a:xfrm>
            <a:off x="250825" y="1331913"/>
            <a:ext cx="151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dirty="0"/>
              <a:t>Eau,  Bois </a:t>
            </a:r>
          </a:p>
        </p:txBody>
      </p:sp>
      <p:sp>
        <p:nvSpPr>
          <p:cNvPr id="59396" name="ZoneTexte 5"/>
          <p:cNvSpPr txBox="1">
            <a:spLocks noChangeArrowheads="1"/>
          </p:cNvSpPr>
          <p:nvPr/>
        </p:nvSpPr>
        <p:spPr bwMode="auto">
          <a:xfrm>
            <a:off x="107950" y="336550"/>
            <a:ext cx="2951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400" dirty="0"/>
              <a:t>Conditions naturelles </a:t>
            </a:r>
          </a:p>
        </p:txBody>
      </p:sp>
      <p:sp>
        <p:nvSpPr>
          <p:cNvPr id="59397" name="ZoneTexte 6"/>
          <p:cNvSpPr txBox="1">
            <a:spLocks noChangeArrowheads="1"/>
          </p:cNvSpPr>
          <p:nvPr/>
        </p:nvSpPr>
        <p:spPr bwMode="auto">
          <a:xfrm>
            <a:off x="6372225" y="387350"/>
            <a:ext cx="2160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400" dirty="0"/>
              <a:t>Arrivée de mineurs</a:t>
            </a:r>
          </a:p>
        </p:txBody>
      </p:sp>
      <p:sp>
        <p:nvSpPr>
          <p:cNvPr id="59398" name="ZoneTexte 10"/>
          <p:cNvSpPr txBox="1">
            <a:spLocks noChangeArrowheads="1"/>
          </p:cNvSpPr>
          <p:nvPr/>
        </p:nvSpPr>
        <p:spPr bwMode="auto">
          <a:xfrm>
            <a:off x="4632325" y="4202113"/>
            <a:ext cx="2836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dirty="0"/>
              <a:t>Règlements favorables </a:t>
            </a:r>
          </a:p>
        </p:txBody>
      </p:sp>
      <p:sp>
        <p:nvSpPr>
          <p:cNvPr id="59399" name="ZoneTexte 11"/>
          <p:cNvSpPr txBox="1">
            <a:spLocks noChangeArrowheads="1"/>
          </p:cNvSpPr>
          <p:nvPr/>
        </p:nvSpPr>
        <p:spPr bwMode="auto">
          <a:xfrm>
            <a:off x="395288" y="3621088"/>
            <a:ext cx="2305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400" dirty="0"/>
              <a:t>Financement investisseurs</a:t>
            </a:r>
          </a:p>
        </p:txBody>
      </p:sp>
      <p:sp>
        <p:nvSpPr>
          <p:cNvPr id="18" name="Ellipse 17"/>
          <p:cNvSpPr/>
          <p:nvPr/>
        </p:nvSpPr>
        <p:spPr>
          <a:xfrm>
            <a:off x="250825" y="3424238"/>
            <a:ext cx="2376488" cy="1373187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0" y="112713"/>
            <a:ext cx="2627313" cy="1866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6011863" y="112713"/>
            <a:ext cx="2736850" cy="1228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cxnSp>
        <p:nvCxnSpPr>
          <p:cNvPr id="22" name="Connecteur droit 21"/>
          <p:cNvCxnSpPr>
            <a:stCxn id="19" idx="6"/>
          </p:cNvCxnSpPr>
          <p:nvPr/>
        </p:nvCxnSpPr>
        <p:spPr>
          <a:xfrm flipV="1">
            <a:off x="2627313" y="857250"/>
            <a:ext cx="3384550" cy="188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8" idx="7"/>
            <a:endCxn id="20" idx="3"/>
          </p:cNvCxnSpPr>
          <p:nvPr/>
        </p:nvCxnSpPr>
        <p:spPr>
          <a:xfrm flipV="1">
            <a:off x="2279650" y="1160463"/>
            <a:ext cx="4133850" cy="2465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900113" y="1498600"/>
            <a:ext cx="358775" cy="1925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4560888" y="3683000"/>
            <a:ext cx="28194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9407" name="Rectangle 1"/>
          <p:cNvSpPr>
            <a:spLocks noChangeArrowheads="1"/>
          </p:cNvSpPr>
          <p:nvPr/>
        </p:nvSpPr>
        <p:spPr bwMode="auto">
          <a:xfrm>
            <a:off x="2060575" y="242570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i="1" dirty="0">
                <a:solidFill>
                  <a:srgbClr val="FFFF00"/>
                </a:solidFill>
              </a:rPr>
              <a:t>Affranchissons</a:t>
            </a:r>
            <a:r>
              <a:rPr lang="fr-FR" altLang="fr-FR" i="1" dirty="0"/>
              <a:t> aussy tous marchans hors et dedans noz pays qui fondent ou achetent cuivre, plomb, litharge… et passent par nos pays … excepté l’argent qui sera delivré en notre monnaie à  Nancy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ALS FP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774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ALS FP 2017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03848" y="98072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Résultats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283968" y="191683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Inventaire 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4283968" y="25649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Descriptif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8179076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ALS FP 2017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03848" y="301298"/>
            <a:ext cx="5649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Plan partiel de localisation des anciennes mines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2513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Versant  au sud du Thillot 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8100392" y="6057292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460432" y="5759678"/>
            <a:ext cx="827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200 m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3" name="Image 2" descr="Sans titre - cop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1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1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7-06-05 à 18.23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584200"/>
            <a:ext cx="75946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90488"/>
            <a:ext cx="8886825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F:\fouille 2012\prospection 3  aout 2012\DSC_9837a mo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80066"/>
            <a:ext cx="3528392" cy="234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ALS FP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0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ALS FP 2017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716016" y="378904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Dégagement  de l’ accès 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187624" y="1886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Prospection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75656" y="109969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Localisations d’anciens travaux miniers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3491880" y="157772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Recherche archéologique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852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ALS FP 2017</a:t>
            </a:r>
            <a:endParaRPr lang="fr-FR" dirty="0"/>
          </a:p>
        </p:txBody>
      </p:sp>
      <p:pic>
        <p:nvPicPr>
          <p:cNvPr id="3" name="Image 2" descr="Capture d’écran 2017-05-28 à 18.08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ALS FP 2017</a:t>
            </a:r>
            <a:endParaRPr lang="fr-F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876300"/>
            <a:ext cx="6781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0275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ALS FP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ALS FP 2017</a:t>
            </a:r>
            <a:endParaRPr lang="fr-FR" dirty="0"/>
          </a:p>
        </p:txBody>
      </p:sp>
      <p:pic>
        <p:nvPicPr>
          <p:cNvPr id="3" name="Image 2" descr="Capture d’écran 2017-05-28 à 18.10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649"/>
            <a:ext cx="9144000" cy="698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0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ALS FP 2017</a:t>
            </a:r>
            <a:endParaRPr lang="fr-FR" dirty="0"/>
          </a:p>
        </p:txBody>
      </p:sp>
      <p:pic>
        <p:nvPicPr>
          <p:cNvPr id="3" name="Image 2" descr="Capture d’écran 2017-05-28 à 18.1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092815"/>
              </p:ext>
            </p:extLst>
          </p:nvPr>
        </p:nvGraphicFramePr>
        <p:xfrm>
          <a:off x="0" y="332656"/>
          <a:ext cx="5580112" cy="362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Photo Editor Photo" r:id="rId4" imgW="9752381" imgH="6342857" progId="MSPhotoEd.3">
                  <p:embed/>
                </p:oleObj>
              </mc:Choice>
              <mc:Fallback>
                <p:oleObj name="Photo Editor Photo" r:id="rId4" imgW="9752381" imgH="63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2656"/>
                        <a:ext cx="5580112" cy="3628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ALS FP 2017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400" y="620688"/>
            <a:ext cx="3965600" cy="612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2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119</Words>
  <Application>Microsoft Macintosh PowerPoint</Application>
  <PresentationFormat>Présentation à l'écran (4:3)</PresentationFormat>
  <Paragraphs>31</Paragraphs>
  <Slides>12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Thème Office</vt:lpstr>
      <vt:lpstr>Photo Editor Photo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Claude Derniame</dc:creator>
  <cp:lastModifiedBy>Jean Claude Derniame</cp:lastModifiedBy>
  <cp:revision>18</cp:revision>
  <dcterms:created xsi:type="dcterms:W3CDTF">2017-05-28T15:45:56Z</dcterms:created>
  <dcterms:modified xsi:type="dcterms:W3CDTF">2017-06-05T16:24:35Z</dcterms:modified>
</cp:coreProperties>
</file>