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29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2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2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3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1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3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3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1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73DC-FCBB-4544-A500-09F97E4AAFD9}" type="datetimeFigureOut">
              <a:rPr lang="fr-FR" smtClean="0"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29C6-3F03-674B-B398-2E344089D5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2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6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7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0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7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8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6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4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0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0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5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0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4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0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0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3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1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9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5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19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25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4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0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2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94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Macintosh PowerPoint</Application>
  <PresentationFormat>Présentation à l'écran (4:3)</PresentationFormat>
  <Paragraphs>0</Paragraphs>
  <Slides>63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5</cp:revision>
  <cp:lastPrinted>2017-01-13T17:33:26Z</cp:lastPrinted>
  <dcterms:created xsi:type="dcterms:W3CDTF">2017-01-13T16:07:06Z</dcterms:created>
  <dcterms:modified xsi:type="dcterms:W3CDTF">2017-01-13T17:48:39Z</dcterms:modified>
</cp:coreProperties>
</file>