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58" r:id="rId7"/>
    <p:sldId id="278" r:id="rId8"/>
    <p:sldId id="259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1" r:id="rId22"/>
    <p:sldId id="273" r:id="rId23"/>
    <p:sldId id="279" r:id="rId24"/>
    <p:sldId id="281" r:id="rId25"/>
    <p:sldId id="282" r:id="rId26"/>
    <p:sldId id="280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4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96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99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52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66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72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72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65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0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74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E282E-5022-E549-B3EF-EECDFC087B2F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0E2D-5CAA-F248-B5F5-250C55CA3B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5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 descr="Diapositiv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1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2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4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4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iapositiv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positiv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sitiv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sitiv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0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sitiv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9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Diapositiv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7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sitiv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sitiv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5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iapositiv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1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1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2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4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iapositive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280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Diapositiv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Diapositiv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4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Diapositiv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4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Diapositiv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1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Diapositiv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0</Words>
  <Application>Microsoft Macintosh PowerPoint</Application>
  <PresentationFormat>Présentation à l'écran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 Derniame</dc:creator>
  <cp:lastModifiedBy>Jean Claude Derniame</cp:lastModifiedBy>
  <cp:revision>5</cp:revision>
  <dcterms:created xsi:type="dcterms:W3CDTF">2016-03-14T10:12:05Z</dcterms:created>
  <dcterms:modified xsi:type="dcterms:W3CDTF">2016-03-14T14:07:31Z</dcterms:modified>
</cp:coreProperties>
</file>