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4" r:id="rId5"/>
    <p:sldId id="265" r:id="rId6"/>
    <p:sldId id="269" r:id="rId7"/>
    <p:sldId id="270" r:id="rId8"/>
    <p:sldId id="272" r:id="rId9"/>
    <p:sldId id="273" r:id="rId10"/>
    <p:sldId id="275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0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3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4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1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7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7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9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27B7-FC7E-40E0-B011-7E8E7D80A05E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1687-C762-4AAD-A0E4-BE32C8CCC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5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"/>
          </a:xfrm>
        </p:spPr>
        <p:txBody>
          <a:bodyPr>
            <a:noAutofit/>
          </a:bodyPr>
          <a:lstStyle/>
          <a:p>
            <a:endParaRPr lang="fr-FR" sz="800" dirty="0"/>
          </a:p>
        </p:txBody>
      </p:sp>
      <p:pic>
        <p:nvPicPr>
          <p:cNvPr id="4" name="Image 3" descr="Sans tit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4000"/>
            <a:ext cx="4480560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FR" dirty="0" smtClean="0"/>
              <a:t>Une ferme de laboureur</a:t>
            </a:r>
            <a:endParaRPr lang="fr-FR" dirty="0"/>
          </a:p>
        </p:txBody>
      </p:sp>
      <p:pic>
        <p:nvPicPr>
          <p:cNvPr id="5" name="Image 4" descr="Sans titr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0900"/>
            <a:ext cx="6998208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Frolois</a:t>
            </a:r>
            <a:r>
              <a:rPr lang="fr-FR" dirty="0" smtClean="0"/>
              <a:t>, un terroir lorrain</a:t>
            </a:r>
            <a:endParaRPr lang="fr-FR" dirty="0"/>
          </a:p>
        </p:txBody>
      </p:sp>
      <p:pic>
        <p:nvPicPr>
          <p:cNvPr id="7" name="Image 6" descr="Sans titr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" y="1484784"/>
            <a:ext cx="8906256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Plan du château féodal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1340768"/>
            <a:ext cx="5328592" cy="558924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Des remparts, des tours, des  fossés</a:t>
            </a:r>
            <a:endParaRPr lang="fr-FR" sz="28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6327"/>
              </p:ext>
            </p:extLst>
          </p:nvPr>
        </p:nvGraphicFramePr>
        <p:xfrm>
          <a:off x="611560" y="1772816"/>
          <a:ext cx="576262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5762038" imgH="5260878" progId="Word.Document.12">
                  <p:embed/>
                </p:oleObj>
              </mc:Choice>
              <mc:Fallback>
                <p:oleObj name="Document" r:id="rId3" imgW="5762038" imgH="5260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5762625" cy="526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La tour romane du Clocher</a:t>
            </a:r>
            <a:endParaRPr lang="fr-FR" sz="3600" dirty="0"/>
          </a:p>
        </p:txBody>
      </p:sp>
      <p:pic>
        <p:nvPicPr>
          <p:cNvPr id="6" name="Image 5" descr="Sans tit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895344" cy="5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chevet  gothique</a:t>
            </a:r>
            <a:endParaRPr lang="fr-FR" dirty="0"/>
          </a:p>
        </p:txBody>
      </p:sp>
      <p:pic>
        <p:nvPicPr>
          <p:cNvPr id="6" name="Image 5" descr="Sans titr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arcs voûtés sur croisées d’ogives</a:t>
            </a:r>
            <a:endParaRPr lang="fr-FR" dirty="0"/>
          </a:p>
        </p:txBody>
      </p:sp>
      <p:pic>
        <p:nvPicPr>
          <p:cNvPr id="6" name="Image 5" descr="Sans titr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65264" cy="56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Saint-Nicolas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fr-FR" dirty="0" smtClean="0"/>
              <a:t>Une statue polychrome du XVIe siècle</a:t>
            </a:r>
            <a:endParaRPr lang="fr-FR" dirty="0"/>
          </a:p>
        </p:txBody>
      </p:sp>
      <p:pic>
        <p:nvPicPr>
          <p:cNvPr id="4" name="Image 3" descr="Sans tit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297680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fr-FR" dirty="0" smtClean="0"/>
              <a:t>Des vitraux remarquables</a:t>
            </a:r>
            <a:endParaRPr lang="fr-FR" dirty="0"/>
          </a:p>
        </p:txBody>
      </p:sp>
      <p:pic>
        <p:nvPicPr>
          <p:cNvPr id="12290" name="Picture 2" descr="C:\Users\Claude Herique\Desktop\Documents\DSC0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90077"/>
            <a:ext cx="468052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4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Une  clé  de voûte parmi d’autres</a:t>
            </a:r>
            <a:endParaRPr lang="fr-FR" sz="4000" dirty="0"/>
          </a:p>
        </p:txBody>
      </p:sp>
      <p:pic>
        <p:nvPicPr>
          <p:cNvPr id="4" name="Image 3" descr="Sans titr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699504" cy="5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reliquaire - 1524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objet d’art</a:t>
            </a:r>
          </a:p>
          <a:p>
            <a:pPr marL="0" indent="0">
              <a:buNone/>
            </a:pPr>
            <a:r>
              <a:rPr lang="fr-FR" dirty="0" smtClean="0"/>
              <a:t> exceptionnel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63292"/>
              </p:ext>
            </p:extLst>
          </p:nvPr>
        </p:nvGraphicFramePr>
        <p:xfrm>
          <a:off x="4427984" y="938444"/>
          <a:ext cx="6194673" cy="595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3" imgW="5762038" imgH="3504972" progId="Word.Document.12">
                  <p:embed/>
                </p:oleObj>
              </mc:Choice>
              <mc:Fallback>
                <p:oleObj name="Document" r:id="rId3" imgW="5762038" imgH="3504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938444"/>
                        <a:ext cx="6194673" cy="595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28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62</Words>
  <Application>Microsoft Macintosh PowerPoint</Application>
  <PresentationFormat>Présentation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Document</vt:lpstr>
      <vt:lpstr>Présentation PowerPoint</vt:lpstr>
      <vt:lpstr>Plan du château féodal</vt:lpstr>
      <vt:lpstr>La tour romane du Clocher</vt:lpstr>
      <vt:lpstr>Un chevet  gothique</vt:lpstr>
      <vt:lpstr>Les arcs voûtés sur croisées d’ogives</vt:lpstr>
      <vt:lpstr>Saint-Nicolas</vt:lpstr>
      <vt:lpstr>Des vitraux remarquables</vt:lpstr>
      <vt:lpstr>Une  clé  de voûte parmi d’autres</vt:lpstr>
      <vt:lpstr>Le reliquaire - 1524</vt:lpstr>
      <vt:lpstr>Une ferme de laboureur</vt:lpstr>
      <vt:lpstr>Frolois, un terroir lorrain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rencontre de la SEIGNEURIE de FROLOIS </dc:title>
  <dc:creator>Claude Herique</dc:creator>
  <cp:lastModifiedBy>Jean Claude Derniame</cp:lastModifiedBy>
  <cp:revision>30</cp:revision>
  <dcterms:created xsi:type="dcterms:W3CDTF">2015-12-08T17:23:54Z</dcterms:created>
  <dcterms:modified xsi:type="dcterms:W3CDTF">2016-01-25T17:02:14Z</dcterms:modified>
</cp:coreProperties>
</file>