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59" r:id="rId5"/>
    <p:sldId id="272" r:id="rId6"/>
    <p:sldId id="269" r:id="rId7"/>
    <p:sldId id="261" r:id="rId8"/>
    <p:sldId id="267" r:id="rId9"/>
    <p:sldId id="275" r:id="rId10"/>
    <p:sldId id="27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>
      <p:ext uri="{19B8F6BF-5375-455C-9EA6-DF929625EA0E}">
        <p15:presenceInfo xmlns:p15="http://schemas.microsoft.com/office/powerpoint/2012/main" userId="95d86c6b04c3bb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12T12:35:49.147" idx="1">
    <p:pos x="10" y="10"/>
    <p:text>page d'accueil</p:text>
    <p:extLst>
      <p:ext uri="{C676402C-5697-4E1C-873F-D02D1690AC5C}">
        <p15:threadingInfo xmlns:p15="http://schemas.microsoft.com/office/powerpoint/2012/main" timeZoneBias="-60"/>
      </p:ext>
    </p:extLst>
  </p:cm>
  <p:cm authorId="1" dt="2015-03-12T12:36:28.585" idx="2">
    <p:pos x="146" y="146"/>
    <p:text>c'est aujourd'hui la mi-carême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282A-BA1F-4444-8D0E-DBCEADD81A6E}" type="datetimeFigureOut">
              <a:rPr lang="fr-FR" smtClean="0"/>
              <a:t>09/06/2015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1FA5-EF39-4347-9F4F-EC5DBA9766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843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09/06/2015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73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3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2B92-6882-4759-AED8-12DF2755E0F3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CE3-D9EA-494C-9C20-00D9CE4D0A3E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CE35-FB40-46CB-9C04-C75558625321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4B9-3ED5-4F45-8DC0-E6B282B58191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9A58-4C99-4732-B447-2B2CD451ED2B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B631-BD79-4D85-AE09-42787040FB76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8786-FD8A-4A38-939A-C678E29822EB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0278-CF18-4972-B175-6317703953F8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558D-44FA-448C-960D-C68F6E490FB7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B376-5F6A-4789-8FE5-CAD3A2E02F0B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91D-69B4-4F9D-8C39-3DE16FF09241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A8811-1A7D-4563-A9F0-A6E1515FCC43}" type="datetime2">
              <a:rPr lang="fr-FR" smtClean="0"/>
              <a:t>mardi 9 juin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3084913" y="1983347"/>
            <a:ext cx="5436000" cy="4752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344936" y="271378"/>
            <a:ext cx="7379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11 Juin </a:t>
            </a:r>
            <a:r>
              <a:rPr lang="fr-FR" sz="8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2015</a:t>
            </a:r>
            <a:endParaRPr lang="fr-FR" sz="88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73104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558D-44FA-448C-960D-C68F6E490FB7}" type="datetime2">
              <a:rPr lang="fr-FR" smtClean="0"/>
              <a:t>mardi 9 juin 2015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4117"/>
            <a:ext cx="10584000" cy="45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42519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15D7-C059-4E43-9C9F-0FC21ABE3250}" type="datetime2">
              <a:rPr lang="fr-FR" smtClean="0"/>
              <a:t>mardi 9 juin 2015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41" y="0"/>
            <a:ext cx="777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600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65971" y="3559273"/>
            <a:ext cx="56667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fr-FR" sz="60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Jean-Luc André</a:t>
            </a:r>
            <a:endParaRPr lang="fr-FR" sz="60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fr-FR" sz="4000" i="1" dirty="0">
                <a:solidFill>
                  <a:srgbClr val="7030A0"/>
                </a:solidFill>
                <a:latin typeface="Constantia" panose="02030602050306030303" pitchFamily="18" charset="0"/>
              </a:rPr>
              <a:t>Architecte</a:t>
            </a:r>
            <a:endParaRPr lang="fr-FR" sz="4000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85"/>
            <a:ext cx="2088000" cy="18281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88000" y="506647"/>
            <a:ext cx="9889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60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Réception d’un nouveau sociétaire</a:t>
            </a:r>
            <a:endParaRPr lang="fr-FR" sz="6000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6069-0C83-40F8-9BE7-62B70EA641E7}" type="datetime2">
              <a:rPr lang="fr-FR" smtClean="0"/>
              <a:t>mardi 9 juin 2015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5"/>
          <a:stretch/>
        </p:blipFill>
        <p:spPr>
          <a:xfrm>
            <a:off x="8990312" y="4396064"/>
            <a:ext cx="2987040" cy="2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0104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306" t="2597" r="7668" b="2684"/>
          <a:stretch/>
        </p:blipFill>
        <p:spPr>
          <a:xfrm>
            <a:off x="540913" y="-38637"/>
            <a:ext cx="11062952" cy="6928834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479-3E78-4DA8-92B5-441BBEC07678}" type="datetime2">
              <a:rPr lang="fr-FR" smtClean="0"/>
              <a:t>mardi 9 juin 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36679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936383"/>
            <a:ext cx="12150634" cy="2627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fr-FR" sz="4400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</a:t>
            </a: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:</a:t>
            </a:r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 Les ressources hydrocarbonées non conventionnelles, dans le cadre de la transition énergétique »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Par Jacques </a:t>
            </a:r>
            <a:r>
              <a:rPr lang="fr-FR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Pironon</a:t>
            </a:r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83" y="243737"/>
            <a:ext cx="3888000" cy="250290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D866-8008-40FF-80FB-A09074C9F83B}" type="datetime2">
              <a:rPr lang="fr-FR" smtClean="0"/>
              <a:t>mardi 9 juin 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6634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602" t="2949" r="8163" b="4446"/>
          <a:stretch/>
        </p:blipFill>
        <p:spPr>
          <a:xfrm>
            <a:off x="0" y="-685233"/>
            <a:ext cx="12204000" cy="7543233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2C6F-2B83-47A4-B7F9-A07F6F3899BA}" type="datetime2">
              <a:rPr lang="fr-FR" smtClean="0"/>
              <a:t>mardi 9 juin 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5332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0EA0-A383-491A-A048-C220B1B5B707}" type="datetime2">
              <a:rPr lang="fr-FR" smtClean="0"/>
              <a:t>mardi 9 juin 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71DD-BF12-4CF7-BB9B-58633F4163FA}" type="datetime2">
              <a:rPr lang="fr-FR" smtClean="0"/>
              <a:t>mardi 9 juin 2015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36" y="0"/>
            <a:ext cx="701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8179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0EA0-A383-491A-A048-C220B1B5B707}" type="datetime2">
              <a:rPr lang="fr-FR" smtClean="0"/>
              <a:t>mardi 9 juin 2015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43" y="3819307"/>
            <a:ext cx="5040000" cy="2822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6620" y="1880315"/>
            <a:ext cx="11539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20° Anniversaire </a:t>
            </a:r>
          </a:p>
          <a:p>
            <a:pPr algn="ctr"/>
            <a:r>
              <a:rPr lang="fr-FR" sz="6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«La main à la pâte» </a:t>
            </a:r>
            <a:endParaRPr lang="fr-FR" sz="60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4" y="223032"/>
            <a:ext cx="5040000" cy="16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1572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33</Words>
  <Application>Microsoft Office PowerPoint</Application>
  <PresentationFormat>Grand écran</PresentationFormat>
  <Paragraphs>20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du 11 Juin 2015</dc:title>
  <dc:creator>Dominique DUBAUX</dc:creator>
  <cp:lastModifiedBy>Dominique DUBAUX</cp:lastModifiedBy>
  <cp:revision>36</cp:revision>
  <dcterms:created xsi:type="dcterms:W3CDTF">2015-03-12T09:34:57Z</dcterms:created>
  <dcterms:modified xsi:type="dcterms:W3CDTF">2015-06-09T12:26:57Z</dcterms:modified>
</cp:coreProperties>
</file>