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65" r:id="rId6"/>
    <p:sldId id="264" r:id="rId7"/>
    <p:sldId id="272" r:id="rId8"/>
    <p:sldId id="269" r:id="rId9"/>
    <p:sldId id="261" r:id="rId10"/>
    <p:sldId id="273" r:id="rId11"/>
    <p:sldId id="271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DUBAUX" initials="DD" lastIdx="2" clrIdx="0">
    <p:extLst>
      <p:ext uri="{19B8F6BF-5375-455C-9EA6-DF929625EA0E}">
        <p15:presenceInfo xmlns:p15="http://schemas.microsoft.com/office/powerpoint/2012/main" userId="95d86c6b04c3bb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12T12:35:49.147" idx="1">
    <p:pos x="10" y="10"/>
    <p:text>page d'accueil</p:text>
    <p:extLst>
      <p:ext uri="{C676402C-5697-4E1C-873F-D02D1690AC5C}">
        <p15:threadingInfo xmlns:p15="http://schemas.microsoft.com/office/powerpoint/2012/main" timeZoneBias="-60"/>
      </p:ext>
    </p:extLst>
  </p:cm>
  <p:cm authorId="1" dt="2015-03-12T12:36:28.585" idx="2">
    <p:pos x="146" y="146"/>
    <p:text>c'est aujourd'hui la mi-carême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B24EA-2A46-4E55-B598-487AA3614803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AA707-6736-431C-AAF9-E63BC2FF9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54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AA707-6736-431C-AAF9-E63BC2FF9F0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39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939243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757758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299655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901491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146271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603948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878883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914672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698867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383453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637153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7D40-503E-419C-86AD-027BE6664F9B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33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5291" r="38657" b="7959"/>
          <a:stretch>
            <a:fillRect/>
          </a:stretch>
        </p:blipFill>
        <p:spPr bwMode="auto">
          <a:xfrm>
            <a:off x="3084913" y="1983347"/>
            <a:ext cx="5436000" cy="4752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113116" y="310015"/>
            <a:ext cx="7379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21 Mai 2015</a:t>
            </a:r>
            <a:endParaRPr lang="fr-FR" sz="88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7310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87" y="1049704"/>
            <a:ext cx="6660000" cy="498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5495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8886" t="5106" r="15686" b="20466"/>
          <a:stretch/>
        </p:blipFill>
        <p:spPr>
          <a:xfrm>
            <a:off x="1906073" y="0"/>
            <a:ext cx="8512936" cy="54445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1949" t="79907" r="15389" b="2706"/>
          <a:stretch/>
        </p:blipFill>
        <p:spPr>
          <a:xfrm>
            <a:off x="5138671" y="5447764"/>
            <a:ext cx="5550794" cy="12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5803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30" y="0"/>
            <a:ext cx="9108000" cy="68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8179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3600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7306" t="2597" r="7668" b="2684"/>
          <a:stretch/>
        </p:blipFill>
        <p:spPr>
          <a:xfrm>
            <a:off x="540913" y="-38637"/>
            <a:ext cx="11062952" cy="69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6679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7881" y="2353558"/>
            <a:ext cx="92341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lvl="0" algn="ctr"/>
            <a:r>
              <a:rPr lang="fr-FR" sz="6000" i="1" dirty="0">
                <a:solidFill>
                  <a:srgbClr val="7030A0"/>
                </a:solidFill>
                <a:latin typeface="Constantia" panose="02030602050306030303" pitchFamily="18" charset="0"/>
              </a:rPr>
              <a:t>« </a:t>
            </a:r>
            <a:r>
              <a:rPr lang="fr-FR" sz="60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Illusions d’optique,</a:t>
            </a:r>
          </a:p>
          <a:p>
            <a:pPr lvl="0" algn="ctr"/>
            <a:r>
              <a:rPr lang="fr-FR" sz="60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formes impossibles :</a:t>
            </a:r>
          </a:p>
          <a:p>
            <a:pPr lvl="0" algn="ctr"/>
            <a:r>
              <a:rPr lang="fr-FR" sz="60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Décryptage »</a:t>
            </a:r>
            <a:endParaRPr lang="fr-FR" sz="6000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lvl="0" algn="ctr"/>
            <a:r>
              <a:rPr lang="fr-FR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endParaRPr lang="fr-FR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lvl="0" algn="ctr"/>
            <a:r>
              <a:rPr lang="fr-FR" sz="4000" dirty="0">
                <a:solidFill>
                  <a:srgbClr val="7030A0"/>
                </a:solidFill>
                <a:latin typeface="Constantia" panose="02030602050306030303" pitchFamily="18" charset="0"/>
              </a:rPr>
              <a:t>par </a:t>
            </a:r>
            <a:r>
              <a:rPr lang="fr-FR" sz="4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Gérard Janin</a:t>
            </a:r>
            <a:endParaRPr lang="fr-FR" sz="40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85"/>
            <a:ext cx="2088000" cy="18281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74264" y="506647"/>
            <a:ext cx="6001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6000" u="sng" dirty="0">
                <a:solidFill>
                  <a:srgbClr val="7030A0"/>
                </a:solidFill>
                <a:latin typeface="Constantia" panose="02030602050306030303" pitchFamily="18" charset="0"/>
              </a:rPr>
              <a:t>Communication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9" t="27873" r="22192"/>
          <a:stretch/>
        </p:blipFill>
        <p:spPr>
          <a:xfrm>
            <a:off x="9852000" y="4369494"/>
            <a:ext cx="2340000" cy="239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0104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278" y="4795215"/>
            <a:ext cx="2088000" cy="18281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6000" cy="4617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00" y="2113985"/>
            <a:ext cx="6048000" cy="47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3748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4699" y="270456"/>
            <a:ext cx="117712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6000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Conférence</a:t>
            </a:r>
          </a:p>
          <a:p>
            <a:pPr lvl="0" algn="ctr"/>
            <a:endParaRPr lang="fr-FR" sz="3200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lvl="0" algn="ctr"/>
            <a:endParaRPr lang="fr-FR" sz="60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lvl="0" algn="ctr"/>
            <a:endParaRPr lang="fr-FR" sz="6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lvl="0" algn="ctr"/>
            <a:r>
              <a:rPr lang="fr-FR" sz="60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« L’occupation du Pays-Haut par les Allemands de 1914 à 1918 »</a:t>
            </a:r>
          </a:p>
          <a:p>
            <a:pPr lvl="0" algn="ctr"/>
            <a:r>
              <a:rPr lang="fr-FR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par Florence Daniel-Wieser</a:t>
            </a:r>
            <a:endParaRPr lang="fr-FR" sz="40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85"/>
            <a:ext cx="2088000" cy="18281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77" y="1308210"/>
            <a:ext cx="3492000" cy="23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7585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sz="6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Jeudi 11 Juin 2015</a:t>
            </a:r>
            <a:endParaRPr lang="fr-FR" sz="6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366" y="3966693"/>
            <a:ext cx="12150634" cy="26272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fr-FR" sz="4400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Conférence</a:t>
            </a:r>
            <a:r>
              <a:rPr lang="fr-FR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:</a:t>
            </a:r>
          </a:p>
          <a:p>
            <a:pPr marL="0" indent="0" algn="ctr">
              <a:buNone/>
            </a:pPr>
            <a:r>
              <a:rPr lang="fr-FR" sz="3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« Les ressources hydrocarbonées non conventionnelles, dans le cadre de la transition énergétique »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Par Jacques </a:t>
            </a:r>
            <a:r>
              <a:rPr lang="fr-FR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Pironon</a:t>
            </a:r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00" y="1325563"/>
            <a:ext cx="3888000" cy="250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6634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7602" t="2949" r="8163" b="4446"/>
          <a:stretch/>
        </p:blipFill>
        <p:spPr>
          <a:xfrm>
            <a:off x="0" y="-685233"/>
            <a:ext cx="12204000" cy="75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3321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5291" r="38657" b="7959"/>
          <a:stretch>
            <a:fillRect/>
          </a:stretch>
        </p:blipFill>
        <p:spPr bwMode="auto">
          <a:xfrm>
            <a:off x="2582637" y="0"/>
            <a:ext cx="7200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2511323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15</Words>
  <Application>Microsoft Office PowerPoint</Application>
  <PresentationFormat>Grand écran</PresentationFormat>
  <Paragraphs>20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Constantia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Jeudi 11 Juin 2015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DUBAUX</dc:creator>
  <cp:lastModifiedBy>Dominique DUBAUX</cp:lastModifiedBy>
  <cp:revision>31</cp:revision>
  <dcterms:created xsi:type="dcterms:W3CDTF">2015-03-12T09:34:57Z</dcterms:created>
  <dcterms:modified xsi:type="dcterms:W3CDTF">2015-05-21T11:57:10Z</dcterms:modified>
</cp:coreProperties>
</file>