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72" r:id="rId9"/>
    <p:sldId id="269" r:id="rId10"/>
    <p:sldId id="261" r:id="rId11"/>
    <p:sldId id="271" r:id="rId12"/>
    <p:sldId id="266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DUBAUX" initials="DD" lastIdx="2" clrIdx="0">
    <p:extLst>
      <p:ext uri="{19B8F6BF-5375-455C-9EA6-DF929625EA0E}">
        <p15:presenceInfo xmlns:p15="http://schemas.microsoft.com/office/powerpoint/2012/main" userId="95d86c6b04c3bb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12T12:35:49.147" idx="1">
    <p:pos x="10" y="10"/>
    <p:text>page d'accueil</p:text>
    <p:extLst>
      <p:ext uri="{C676402C-5697-4E1C-873F-D02D1690AC5C}">
        <p15:threadingInfo xmlns:p15="http://schemas.microsoft.com/office/powerpoint/2012/main" timeZoneBias="-60"/>
      </p:ext>
    </p:extLst>
  </p:cm>
  <p:cm authorId="1" dt="2015-03-12T12:36:28.585" idx="2">
    <p:pos x="146" y="146"/>
    <p:text>c'est aujourd'hui la mi-carême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09/04/2015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939243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09/04/2015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57758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09/04/2015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299655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09/04/2015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901491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09/04/2015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146271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09/04/2015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603948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09/04/2015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878883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09/04/2015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14672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09/04/2015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698867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09/04/2015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383453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09/04/2015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637153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7D40-503E-419C-86AD-027BE6664F9B}" type="datetimeFigureOut">
              <a:rPr lang="fr-FR" smtClean="0"/>
              <a:t>09/04/2015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33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bernard@poty.or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5291" r="38657" b="7959"/>
          <a:stretch>
            <a:fillRect/>
          </a:stretch>
        </p:blipFill>
        <p:spPr bwMode="auto">
          <a:xfrm>
            <a:off x="3084913" y="1983347"/>
            <a:ext cx="5436000" cy="4752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113116" y="310015"/>
            <a:ext cx="7379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9 Avril 2015</a:t>
            </a:r>
            <a:endParaRPr lang="fr-FR" sz="88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7310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5291" r="38657" b="7959"/>
          <a:stretch>
            <a:fillRect/>
          </a:stretch>
        </p:blipFill>
        <p:spPr bwMode="auto">
          <a:xfrm>
            <a:off x="2582637" y="0"/>
            <a:ext cx="7200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2511323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315301"/>
            <a:ext cx="12168000" cy="62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5803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637" y="334851"/>
            <a:ext cx="121920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2° quinzaine de Septembre</a:t>
            </a:r>
            <a:endParaRPr lang="fr-FR" sz="4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40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4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Sortie au CERN de Genève </a:t>
            </a:r>
          </a:p>
          <a:p>
            <a:endParaRPr lang="fr-FR" sz="44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Réponse électronique </a:t>
            </a:r>
            <a:r>
              <a:rPr lang="fr-FR" sz="4800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avant </a:t>
            </a:r>
            <a:r>
              <a:rPr lang="fr-FR" sz="4800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le </a:t>
            </a:r>
            <a:r>
              <a:rPr lang="fr-FR" sz="4800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30 Avril </a:t>
            </a:r>
            <a:r>
              <a:rPr lang="fr-FR" sz="4800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2015 </a:t>
            </a:r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auprès de Bernard POTY: </a:t>
            </a:r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  <a:hlinkClick r:id="rId2"/>
              </a:rPr>
              <a:t>bernard@poty.org</a:t>
            </a:r>
            <a:endParaRPr lang="fr-FR" sz="48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32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Inscriptions avant le 1° Juin</a:t>
            </a:r>
            <a:endParaRPr lang="fr-FR" sz="48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4191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39" y="0"/>
            <a:ext cx="9576000" cy="681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8179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105"/>
            <a:ext cx="12204000" cy="59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3600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1669" y="334851"/>
            <a:ext cx="115909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Réception d’un nouveau sociétaire</a:t>
            </a:r>
          </a:p>
          <a:p>
            <a:endParaRPr lang="fr-FR" sz="60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Jacques Zimmer</a:t>
            </a:r>
            <a:endParaRPr lang="fr-FR" sz="60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376" y="3281467"/>
            <a:ext cx="3600000" cy="31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6356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58" y="-7"/>
            <a:ext cx="7632000" cy="686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6679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30" y="-5"/>
            <a:ext cx="9072000" cy="68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0104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4699" y="270456"/>
            <a:ext cx="1177129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6000" u="sng" dirty="0">
                <a:solidFill>
                  <a:srgbClr val="7030A0"/>
                </a:solidFill>
                <a:latin typeface="Constantia" panose="02030602050306030303" pitchFamily="18" charset="0"/>
              </a:rPr>
              <a:t>Conférence</a:t>
            </a:r>
            <a:endParaRPr lang="fr-FR" sz="3200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lvl="0" algn="ctr"/>
            <a:endParaRPr lang="fr-FR" sz="6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lvl="0" algn="ctr"/>
            <a:r>
              <a:rPr lang="fr-FR" sz="60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 </a:t>
            </a:r>
            <a:r>
              <a:rPr lang="fr-FR" sz="60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Sécurité des communications:</a:t>
            </a:r>
          </a:p>
          <a:p>
            <a:pPr lvl="0" algn="ctr"/>
            <a:r>
              <a:rPr lang="fr-FR" sz="60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les mathématiques à la rescousse</a:t>
            </a:r>
          </a:p>
          <a:p>
            <a:pPr lvl="0" algn="ctr"/>
            <a:r>
              <a:rPr lang="fr-FR" sz="60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de James Bond</a:t>
            </a:r>
            <a:r>
              <a:rPr lang="fr-FR" sz="60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 » </a:t>
            </a:r>
            <a:endParaRPr lang="fr-FR" sz="6000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lvl="0" algn="ctr"/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Franck </a:t>
            </a:r>
            <a:r>
              <a:rPr lang="fr-FR" sz="6000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Leprévost</a:t>
            </a:r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, </a:t>
            </a:r>
          </a:p>
          <a:p>
            <a:pPr lvl="0" algn="ctr"/>
            <a:r>
              <a:rPr lang="fr-FR" sz="4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Vice-recteur à l’Université de Luxembourg</a:t>
            </a:r>
            <a:endParaRPr lang="fr-FR" sz="40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85"/>
            <a:ext cx="2088000" cy="18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7585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00" y="918000"/>
            <a:ext cx="5940000" cy="594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4000" cy="469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278" y="4795215"/>
            <a:ext cx="2088000" cy="18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3748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sz="6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Jeudi 21 Mai 2015</a:t>
            </a:r>
            <a:endParaRPr lang="fr-FR" sz="6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366" y="1773374"/>
            <a:ext cx="121506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Communication</a:t>
            </a:r>
            <a:r>
              <a:rPr lang="fr-FR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:</a:t>
            </a:r>
          </a:p>
          <a:p>
            <a:pPr marL="0" indent="0" algn="ctr">
              <a:buNone/>
            </a:pPr>
            <a:r>
              <a:rPr lang="fr-FR" sz="3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 Illusions d’optique, formes impossibles: décryptage »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Gérard Janin</a:t>
            </a:r>
          </a:p>
          <a:p>
            <a:pPr marL="0" indent="0">
              <a:buNone/>
            </a:pPr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fr-FR" sz="4400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</a:t>
            </a:r>
            <a:r>
              <a:rPr lang="fr-FR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:</a:t>
            </a:r>
          </a:p>
          <a:p>
            <a:pPr marL="0" indent="0" algn="ctr">
              <a:buNone/>
            </a:pPr>
            <a:r>
              <a:rPr lang="fr-FR" sz="3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 L’occupation du Pays-Haut par les Allemands de 1914 à 1918 »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Florence Daniel-Wieser</a:t>
            </a:r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496634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3321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19</Words>
  <Application>Microsoft Office PowerPoint</Application>
  <PresentationFormat>Grand écran</PresentationFormat>
  <Paragraphs>27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Constantia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Jeudi 21 Mai 2015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DUBAUX</dc:creator>
  <cp:lastModifiedBy>Dominique DUBAUX</cp:lastModifiedBy>
  <cp:revision>24</cp:revision>
  <dcterms:created xsi:type="dcterms:W3CDTF">2015-03-12T09:34:57Z</dcterms:created>
  <dcterms:modified xsi:type="dcterms:W3CDTF">2015-04-09T08:46:57Z</dcterms:modified>
</cp:coreProperties>
</file>