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01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13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24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36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06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05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449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7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33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4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71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27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A3177-F647-464D-A50C-4AEC3BE06F2C}" type="datetimeFigureOut">
              <a:rPr lang="fr-FR" smtClean="0"/>
              <a:t>12/02/2015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F4572-822D-41DE-82D8-28A400320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44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4464496"/>
          </a:xfrm>
        </p:spPr>
        <p:txBody>
          <a:bodyPr>
            <a:normAutofit/>
          </a:bodyPr>
          <a:lstStyle/>
          <a:p>
            <a:r>
              <a:rPr lang="fr-FR" sz="7200" dirty="0" smtClean="0"/>
              <a:t>CONNAISSANCE</a:t>
            </a:r>
            <a:br>
              <a:rPr lang="fr-FR" sz="7200" dirty="0" smtClean="0"/>
            </a:br>
            <a:r>
              <a:rPr lang="fr-FR" sz="7200" dirty="0" smtClean="0"/>
              <a:t>et</a:t>
            </a:r>
            <a:br>
              <a:rPr lang="fr-FR" sz="7200" dirty="0" smtClean="0"/>
            </a:br>
            <a:r>
              <a:rPr lang="fr-FR" sz="7200" dirty="0" smtClean="0"/>
              <a:t>IGNORANCE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94456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8531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fr-FR" sz="5400" dirty="0" smtClean="0"/>
              <a:t>LA RECHERCHE SCIENTIFIQUE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36332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fr-FR" sz="6000" dirty="0" smtClean="0"/>
          </a:p>
          <a:p>
            <a:pPr marL="0" indent="0" algn="just">
              <a:buNone/>
            </a:pPr>
            <a:r>
              <a:rPr lang="fr-FR" sz="6000" dirty="0" smtClean="0"/>
              <a:t> </a:t>
            </a:r>
            <a:r>
              <a:rPr lang="fr-FR" sz="6000" dirty="0" smtClean="0"/>
              <a:t>c’est comme l’amour,  elle est un frisson de l’aventure  et de l’inconnu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218588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1143000"/>
          </a:xfrm>
        </p:spPr>
        <p:txBody>
          <a:bodyPr>
            <a:normAutofit/>
          </a:bodyPr>
          <a:lstStyle/>
          <a:p>
            <a:r>
              <a:rPr lang="fr-FR" sz="4800" dirty="0" smtClean="0"/>
              <a:t>STUART  FIRESTEIN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    </a:t>
            </a:r>
          </a:p>
          <a:p>
            <a:pPr marL="0" indent="0" algn="ctr">
              <a:buNone/>
            </a:pPr>
            <a:r>
              <a:rPr lang="fr-FR" sz="6600" dirty="0" smtClean="0"/>
              <a:t>  </a:t>
            </a:r>
            <a:r>
              <a:rPr lang="fr-FR" sz="6600" i="1" dirty="0" smtClean="0"/>
              <a:t>LES  CONTINENTS </a:t>
            </a:r>
          </a:p>
          <a:p>
            <a:pPr marL="0" indent="0" algn="ctr">
              <a:buNone/>
            </a:pPr>
            <a:r>
              <a:rPr lang="fr-FR" sz="6600" i="1" dirty="0" smtClean="0"/>
              <a:t>       DE</a:t>
            </a:r>
          </a:p>
          <a:p>
            <a:pPr marL="0" indent="0" algn="ctr">
              <a:buNone/>
            </a:pPr>
            <a:r>
              <a:rPr lang="fr-FR" sz="6600" i="1" dirty="0" smtClean="0"/>
              <a:t>L’IGNORANCE</a:t>
            </a:r>
            <a:endParaRPr lang="fr-FR" sz="6600" i="1" dirty="0"/>
          </a:p>
        </p:txBody>
      </p:sp>
    </p:spTree>
    <p:extLst>
      <p:ext uri="{BB962C8B-B14F-4D97-AF65-F5344CB8AC3E}">
        <p14:creationId xmlns:p14="http://schemas.microsoft.com/office/powerpoint/2010/main" val="85925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512168"/>
          </a:xfrm>
        </p:spPr>
        <p:txBody>
          <a:bodyPr>
            <a:noAutofit/>
          </a:bodyPr>
          <a:lstStyle/>
          <a:p>
            <a:pPr algn="l"/>
            <a:r>
              <a:rPr lang="fr-FR" sz="4000" dirty="0" smtClean="0"/>
              <a:t>Comment  peut-on  encore faire</a:t>
            </a:r>
            <a:br>
              <a:rPr lang="fr-FR" sz="4000" dirty="0" smtClean="0"/>
            </a:br>
            <a:r>
              <a:rPr lang="fr-FR" sz="4000" dirty="0" smtClean="0"/>
              <a:t>                                   de la recherche ?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464496"/>
          </a:xfrm>
        </p:spPr>
        <p:txBody>
          <a:bodyPr/>
          <a:lstStyle/>
          <a:p>
            <a:endParaRPr lang="fr-FR" dirty="0"/>
          </a:p>
          <a:p>
            <a:pPr marL="0" indent="0" algn="just">
              <a:buNone/>
            </a:pPr>
            <a:r>
              <a:rPr lang="fr-FR" sz="4000" dirty="0" smtClean="0"/>
              <a:t>1- Comment choisir un sujet de recherche ?</a:t>
            </a:r>
          </a:p>
          <a:p>
            <a:pPr marL="0" indent="0" algn="just">
              <a:buNone/>
            </a:pPr>
            <a:r>
              <a:rPr lang="fr-FR" sz="4000" dirty="0" smtClean="0"/>
              <a:t>2- Comment découvrir des faits ?</a:t>
            </a:r>
          </a:p>
          <a:p>
            <a:pPr marL="0" indent="0" algn="just">
              <a:buNone/>
            </a:pPr>
            <a:r>
              <a:rPr lang="fr-FR" sz="4000" dirty="0" smtClean="0"/>
              <a:t>3- Comment concilier </a:t>
            </a:r>
            <a:r>
              <a:rPr lang="fr-FR" sz="4000" i="1" dirty="0" smtClean="0"/>
              <a:t>Connaissance et Ignorance ?</a:t>
            </a:r>
            <a:endParaRPr lang="fr-FR" sz="4000" i="1" dirty="0"/>
          </a:p>
        </p:txBody>
      </p:sp>
    </p:spTree>
    <p:extLst>
      <p:ext uri="{BB962C8B-B14F-4D97-AF65-F5344CB8AC3E}">
        <p14:creationId xmlns:p14="http://schemas.microsoft.com/office/powerpoint/2010/main" val="1918856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UN NOUVEAU SUJET D’ÉTUDE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dirty="0" smtClean="0"/>
              <a:t>Le cadre de la recherche</a:t>
            </a:r>
          </a:p>
          <a:p>
            <a:pPr marL="0" indent="0">
              <a:buNone/>
            </a:pPr>
            <a:r>
              <a:rPr lang="fr-FR" sz="4000" dirty="0" smtClean="0"/>
              <a:t>- Enoncer une ou des hypothèses</a:t>
            </a:r>
            <a:endParaRPr lang="fr-FR" sz="4000" dirty="0"/>
          </a:p>
          <a:p>
            <a:pPr marL="0" indent="0">
              <a:buNone/>
            </a:pPr>
            <a:r>
              <a:rPr lang="fr-FR" sz="4000" dirty="0" smtClean="0"/>
              <a:t>- Préciser l’idée de l’étude</a:t>
            </a:r>
          </a:p>
          <a:p>
            <a:pPr marL="0" indent="0">
              <a:buNone/>
            </a:pPr>
            <a:r>
              <a:rPr lang="fr-FR" sz="4000" dirty="0" smtClean="0"/>
              <a:t>- L’hypothèse : affirmation de l’ignorance</a:t>
            </a:r>
          </a:p>
          <a:p>
            <a:pPr marL="0" indent="0">
              <a:buNone/>
            </a:pPr>
            <a:r>
              <a:rPr lang="fr-FR" sz="4000" dirty="0" smtClean="0"/>
              <a:t>- Connaissance de la stratégie qui conduit au savoir 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682327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97552" cy="2002234"/>
          </a:xfrm>
        </p:spPr>
        <p:txBody>
          <a:bodyPr>
            <a:normAutofit/>
          </a:bodyPr>
          <a:lstStyle/>
          <a:p>
            <a:r>
              <a:rPr lang="fr-FR" dirty="0" smtClean="0"/>
              <a:t>Á  LA  DÉCOUVERTE </a:t>
            </a:r>
            <a:br>
              <a:rPr lang="fr-FR" dirty="0" smtClean="0"/>
            </a:br>
            <a:r>
              <a:rPr lang="fr-FR" dirty="0" smtClean="0"/>
              <a:t>DES  FAITS  SCIENTIFIQUES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fr-FR" sz="5400" dirty="0" smtClean="0"/>
              <a:t>Le souci de la rigueur</a:t>
            </a:r>
          </a:p>
          <a:p>
            <a:r>
              <a:rPr lang="fr-FR" sz="5400" dirty="0" smtClean="0"/>
              <a:t>La réalisation d’expériences</a:t>
            </a:r>
          </a:p>
          <a:p>
            <a:r>
              <a:rPr lang="fr-FR" sz="5400" dirty="0" smtClean="0"/>
              <a:t>La saisie de faits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75318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DOUTE </a:t>
            </a:r>
            <a:r>
              <a:rPr lang="fr-FR" dirty="0" smtClean="0"/>
              <a:t> POUR LE CHERCHEUR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4400" dirty="0" smtClean="0"/>
              <a:t>La connaissance scientifique  procède-t-elle d’une méthode sûre, progressive et rigoureuse ?</a:t>
            </a:r>
          </a:p>
          <a:p>
            <a:pPr algn="just"/>
            <a:r>
              <a:rPr lang="fr-FR" sz="4400" dirty="0" smtClean="0"/>
              <a:t>Comment les scientifiques se servent-t-ils  de l’ignorance  au cours de leurs travaux de recherche ?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73787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Troisième partie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6000" dirty="0" smtClean="0"/>
              <a:t> Comment concilier </a:t>
            </a:r>
          </a:p>
          <a:p>
            <a:pPr marL="0" indent="0">
              <a:buNone/>
            </a:pPr>
            <a:r>
              <a:rPr lang="fr-FR" sz="6000" dirty="0" smtClean="0"/>
              <a:t>    Connaissance et     					Ignorance  ?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792512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512168"/>
          </a:xfrm>
        </p:spPr>
        <p:txBody>
          <a:bodyPr>
            <a:normAutofit/>
          </a:bodyPr>
          <a:lstStyle/>
          <a:p>
            <a:r>
              <a:rPr lang="fr-FR" dirty="0" smtClean="0"/>
              <a:t>COMMENT  CONCILIER </a:t>
            </a:r>
            <a:br>
              <a:rPr lang="fr-FR" dirty="0" smtClean="0"/>
            </a:br>
            <a:r>
              <a:rPr lang="fr-FR" dirty="0" smtClean="0"/>
              <a:t>CONNAISSACE ET IGNORANCE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fr-FR" sz="5400" i="1" dirty="0" smtClean="0"/>
              <a:t>L’ignorance est le prélude de la connaissance</a:t>
            </a:r>
          </a:p>
          <a:p>
            <a:pPr marL="0" indent="0">
              <a:buNone/>
            </a:pPr>
            <a:r>
              <a:rPr lang="fr-FR" sz="5400" i="1" dirty="0"/>
              <a:t> </a:t>
            </a:r>
            <a:r>
              <a:rPr lang="fr-FR" sz="5400" i="1" dirty="0" smtClean="0"/>
              <a:t>                </a:t>
            </a:r>
            <a:r>
              <a:rPr lang="fr-FR" sz="5400" dirty="0" smtClean="0"/>
              <a:t>MAXWELL</a:t>
            </a:r>
            <a:endParaRPr lang="fr-FR" sz="5400" i="1" dirty="0"/>
          </a:p>
        </p:txBody>
      </p:sp>
    </p:spTree>
    <p:extLst>
      <p:ext uri="{BB962C8B-B14F-4D97-AF65-F5344CB8AC3E}">
        <p14:creationId xmlns:p14="http://schemas.microsoft.com/office/powerpoint/2010/main" val="187240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L’ESSENTIEL DU  CHERCHEUR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16832"/>
            <a:ext cx="8733656" cy="4525963"/>
          </a:xfrm>
        </p:spPr>
        <p:txBody>
          <a:bodyPr>
            <a:normAutofit lnSpcReduction="10000"/>
          </a:bodyPr>
          <a:lstStyle/>
          <a:p>
            <a:pPr marL="3657600" lvl="8" indent="0" algn="just">
              <a:buNone/>
            </a:pPr>
            <a:endParaRPr lang="fr-FR" dirty="0" smtClean="0"/>
          </a:p>
          <a:p>
            <a:r>
              <a:rPr lang="fr-FR" sz="4300" dirty="0" smtClean="0"/>
              <a:t>Savoir mesurer son ignorance pour avancer dans la connaissance</a:t>
            </a:r>
          </a:p>
          <a:p>
            <a:r>
              <a:rPr lang="fr-FR" sz="4300" dirty="0" smtClean="0"/>
              <a:t>Savoir parler de ce que l’on ne sait pas </a:t>
            </a:r>
          </a:p>
          <a:p>
            <a:r>
              <a:rPr lang="fr-FR" sz="4300" dirty="0" smtClean="0"/>
              <a:t>Trouver un chat noir dans  une pièce sombre</a:t>
            </a:r>
            <a:endParaRPr lang="fr-FR" sz="4300" dirty="0"/>
          </a:p>
        </p:txBody>
      </p:sp>
    </p:spTree>
    <p:extLst>
      <p:ext uri="{BB962C8B-B14F-4D97-AF65-F5344CB8AC3E}">
        <p14:creationId xmlns:p14="http://schemas.microsoft.com/office/powerpoint/2010/main" val="25247446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183</Words>
  <Application>Microsoft Office PowerPoint</Application>
  <PresentationFormat>Affichage à l'écran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CONNAISSANCE et IGNORANCE</vt:lpstr>
      <vt:lpstr>STUART  FIRESTEIN</vt:lpstr>
      <vt:lpstr>Comment  peut-on  encore faire                                    de la recherche ? </vt:lpstr>
      <vt:lpstr>UN NOUVEAU SUJET D’ÉTUDE</vt:lpstr>
      <vt:lpstr>Á  LA  DÉCOUVERTE  DES  FAITS  SCIENTIFIQUES</vt:lpstr>
      <vt:lpstr>LE DOUTE  POUR LE CHERCHEUR</vt:lpstr>
      <vt:lpstr>Troisième partie :</vt:lpstr>
      <vt:lpstr>COMMENT  CONCILIER  CONNAISSACE ET IGNORANCE</vt:lpstr>
      <vt:lpstr>L’ESSENTIEL DU  CHERCHEUR</vt:lpstr>
      <vt:lpstr>LA RECHERCHE SCIENTIFIQUE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CONNAISSANCE et IGNORANCE</dc:title>
  <dc:creator>Claude Herique</dc:creator>
  <cp:lastModifiedBy>Claude Herique</cp:lastModifiedBy>
  <cp:revision>20</cp:revision>
  <dcterms:created xsi:type="dcterms:W3CDTF">2015-01-13T11:23:11Z</dcterms:created>
  <dcterms:modified xsi:type="dcterms:W3CDTF">2015-02-12T08:00:56Z</dcterms:modified>
</cp:coreProperties>
</file>