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96" r:id="rId12"/>
    <p:sldId id="267" r:id="rId13"/>
    <p:sldId id="269" r:id="rId14"/>
    <p:sldId id="268" r:id="rId15"/>
    <p:sldId id="270" r:id="rId16"/>
    <p:sldId id="272" r:id="rId17"/>
    <p:sldId id="274" r:id="rId18"/>
    <p:sldId id="276" r:id="rId19"/>
    <p:sldId id="275" r:id="rId20"/>
    <p:sldId id="278" r:id="rId21"/>
    <p:sldId id="279" r:id="rId22"/>
    <p:sldId id="293" r:id="rId23"/>
    <p:sldId id="282" r:id="rId24"/>
    <p:sldId id="281" r:id="rId25"/>
    <p:sldId id="280" r:id="rId26"/>
    <p:sldId id="283" r:id="rId27"/>
    <p:sldId id="285" r:id="rId28"/>
    <p:sldId id="295" r:id="rId29"/>
    <p:sldId id="294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DA2"/>
    <a:srgbClr val="244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7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4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2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5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79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D86F-5000-F148-8A1B-ADB51F3818C8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E761-C1ED-6D4F-95C9-E188AD5BD8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apture d’écran 2016-05-19 à 16.2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03" y="362458"/>
            <a:ext cx="9749877" cy="58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apture d’écran 2016-06-07 à 18.3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156" y="2256809"/>
            <a:ext cx="12638696" cy="2333039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 rot="5400000">
            <a:off x="4039636" y="765253"/>
            <a:ext cx="2058293" cy="90943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8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36394"/>
          </a:xfrm>
          <a:prstGeom prst="rect">
            <a:avLst/>
          </a:prstGeom>
        </p:spPr>
      </p:pic>
      <p:pic>
        <p:nvPicPr>
          <p:cNvPr id="3" name="Image 2" descr="Capture d’écran 2016-06-07 à 18.37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45" y="-740249"/>
            <a:ext cx="5276222" cy="84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2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7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écran 2016-05-19 à 16.3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0775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612023" y="166418"/>
            <a:ext cx="6089624" cy="3077076"/>
            <a:chOff x="612023" y="166418"/>
            <a:chExt cx="6089624" cy="3077076"/>
          </a:xfrm>
        </p:grpSpPr>
        <p:cxnSp>
          <p:nvCxnSpPr>
            <p:cNvPr id="3" name="Connecteur en angle 2"/>
            <p:cNvCxnSpPr/>
            <p:nvPr/>
          </p:nvCxnSpPr>
          <p:spPr>
            <a:xfrm>
              <a:off x="2968310" y="489584"/>
              <a:ext cx="3733337" cy="275391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12023" y="166418"/>
              <a:ext cx="2356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rgbClr val="EEECE1"/>
                  </a:solidFill>
                </a:rPr>
                <a:t>ANNUAIRE</a:t>
              </a:r>
              <a:endParaRPr lang="fr-FR" sz="3600" dirty="0">
                <a:solidFill>
                  <a:srgbClr val="EEECE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4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5805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4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3544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Image 9" descr="Capture d’écran 2016-05-24 à 19.4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29" y="-1162762"/>
            <a:ext cx="3788771" cy="4008469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6764867" y="432664"/>
            <a:ext cx="1968500" cy="2316886"/>
            <a:chOff x="6764867" y="432664"/>
            <a:chExt cx="1968500" cy="2316886"/>
          </a:xfrm>
        </p:grpSpPr>
        <p:pic>
          <p:nvPicPr>
            <p:cNvPr id="11" name="Image 10" descr="Capture d’écran 2016-05-24 à 19.52.1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867" y="432664"/>
              <a:ext cx="1968500" cy="558800"/>
            </a:xfrm>
            <a:prstGeom prst="rect">
              <a:avLst/>
            </a:prstGeom>
          </p:spPr>
        </p:pic>
        <p:cxnSp>
          <p:nvCxnSpPr>
            <p:cNvPr id="13" name="Connecteur droit avec flèche 12"/>
            <p:cNvCxnSpPr/>
            <p:nvPr/>
          </p:nvCxnSpPr>
          <p:spPr>
            <a:xfrm flipH="1">
              <a:off x="7196667" y="991464"/>
              <a:ext cx="541866" cy="1758086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24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pture d’écran 2016-05-19 à 16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2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95349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637160" y="137695"/>
            <a:ext cx="2998911" cy="2351763"/>
            <a:chOff x="1637160" y="137695"/>
            <a:chExt cx="2998911" cy="2351763"/>
          </a:xfrm>
        </p:grpSpPr>
        <p:cxnSp>
          <p:nvCxnSpPr>
            <p:cNvPr id="7" name="Connecteur droit avec flèche 6"/>
            <p:cNvCxnSpPr/>
            <p:nvPr/>
          </p:nvCxnSpPr>
          <p:spPr>
            <a:xfrm flipH="1">
              <a:off x="2116879" y="731372"/>
              <a:ext cx="541866" cy="1758086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>
              <a:off x="1637160" y="137695"/>
              <a:ext cx="2998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</a:rPr>
                <a:t>M</a:t>
              </a:r>
              <a:r>
                <a:rPr lang="fr-FR" sz="3600" dirty="0" smtClean="0">
                  <a:solidFill>
                    <a:schemeClr val="bg2"/>
                  </a:solidFill>
                </a:rPr>
                <a:t>anifestations</a:t>
              </a:r>
              <a:endParaRPr lang="fr-FR" sz="3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4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écran 2016-05-19 à 17.5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6-06 à 16.3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82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7.5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" y="3312179"/>
            <a:ext cx="9144000" cy="1533619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040294" y="285680"/>
            <a:ext cx="6533486" cy="3026500"/>
            <a:chOff x="1040294" y="285680"/>
            <a:chExt cx="6533486" cy="3026500"/>
          </a:xfrm>
        </p:grpSpPr>
        <p:cxnSp>
          <p:nvCxnSpPr>
            <p:cNvPr id="7" name="Connecteur droit 6"/>
            <p:cNvCxnSpPr/>
            <p:nvPr/>
          </p:nvCxnSpPr>
          <p:spPr>
            <a:xfrm flipH="1" flipV="1">
              <a:off x="1270000" y="1705729"/>
              <a:ext cx="6303779" cy="160645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 flipV="1">
              <a:off x="1040294" y="285680"/>
              <a:ext cx="6533485" cy="302649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 flipV="1">
              <a:off x="5032375" y="285680"/>
              <a:ext cx="2541405" cy="30265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5260994" y="1705729"/>
              <a:ext cx="2312785" cy="160645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be 18"/>
            <p:cNvSpPr/>
            <p:nvPr/>
          </p:nvSpPr>
          <p:spPr>
            <a:xfrm flipV="1">
              <a:off x="1040294" y="285680"/>
              <a:ext cx="4220702" cy="1420049"/>
            </a:xfrm>
            <a:prstGeom prst="cube">
              <a:avLst>
                <a:gd name="adj" fmla="val 1829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0294" y="285680"/>
              <a:ext cx="3992081" cy="1190695"/>
            </a:xfrm>
            <a:prstGeom prst="rect">
              <a:avLst/>
            </a:prstGeom>
            <a:solidFill>
              <a:srgbClr val="215DA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/>
                <a:t>CONNEXION </a:t>
              </a:r>
              <a:endParaRPr lang="fr-FR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6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écran 2016-05-19 à 16.4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1916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4526209" y="1511140"/>
            <a:ext cx="4316165" cy="1598363"/>
            <a:chOff x="4526209" y="1511140"/>
            <a:chExt cx="4316165" cy="1598363"/>
          </a:xfrm>
        </p:grpSpPr>
        <p:cxnSp>
          <p:nvCxnSpPr>
            <p:cNvPr id="3" name="Connecteur droit avec flèche 2"/>
            <p:cNvCxnSpPr/>
            <p:nvPr/>
          </p:nvCxnSpPr>
          <p:spPr>
            <a:xfrm flipH="1">
              <a:off x="4526209" y="1741973"/>
              <a:ext cx="1286225" cy="136753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5812433" y="1511140"/>
              <a:ext cx="3029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00FF"/>
                  </a:solidFill>
                </a:rPr>
                <a:t>Votre adresse mèl</a:t>
              </a:r>
              <a:endParaRPr lang="fr-FR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3127375" y="3683000"/>
            <a:ext cx="5714999" cy="1013955"/>
            <a:chOff x="3127375" y="3683000"/>
            <a:chExt cx="5714999" cy="1013955"/>
          </a:xfrm>
        </p:grpSpPr>
        <p:sp>
          <p:nvSpPr>
            <p:cNvPr id="8" name="ZoneTexte 7"/>
            <p:cNvSpPr txBox="1"/>
            <p:nvPr/>
          </p:nvSpPr>
          <p:spPr>
            <a:xfrm>
              <a:off x="5812433" y="4235290"/>
              <a:ext cx="3029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00FF"/>
                  </a:solidFill>
                </a:rPr>
                <a:t>Votre adresse mèl</a:t>
              </a:r>
              <a:endParaRPr lang="fr-FR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3127375" y="3683000"/>
              <a:ext cx="2535835" cy="783123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761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écran 2016-05-19 à 16.4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écran 2016-05-19 à 16.4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4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écran 2016-05-19 à 16.4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Encore </a:t>
            </a:r>
            <a:r>
              <a:rPr lang="fr-FR" dirty="0" smtClean="0">
                <a:solidFill>
                  <a:srgbClr val="FFFF00"/>
                </a:solidFill>
              </a:rPr>
              <a:t>50 membres de l’ALS </a:t>
            </a:r>
            <a:r>
              <a:rPr lang="fr-FR" dirty="0" smtClean="0">
                <a:solidFill>
                  <a:srgbClr val="FFFF00"/>
                </a:solidFill>
              </a:rPr>
              <a:t>ne se </a:t>
            </a:r>
            <a:r>
              <a:rPr lang="fr-FR" dirty="0" smtClean="0">
                <a:solidFill>
                  <a:srgbClr val="FFFF00"/>
                </a:solidFill>
              </a:rPr>
              <a:t>sont </a:t>
            </a:r>
            <a:r>
              <a:rPr lang="fr-FR" dirty="0" smtClean="0">
                <a:solidFill>
                  <a:srgbClr val="FFFF00"/>
                </a:solidFill>
              </a:rPr>
              <a:t>jamais connectés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Valider les informations , adresses postale et électronique  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Pensées 7"/>
          <p:cNvSpPr/>
          <p:nvPr/>
        </p:nvSpPr>
        <p:spPr>
          <a:xfrm>
            <a:off x="3654425" y="4572000"/>
            <a:ext cx="5032375" cy="1349375"/>
          </a:xfrm>
          <a:prstGeom prst="cloudCallout">
            <a:avLst>
              <a:gd name="adj1" fmla="val -61212"/>
              <a:gd name="adj2" fmla="val -125735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rgbClr val="0000FF"/>
                </a:solidFill>
              </a:rPr>
              <a:t>IMPORTANT!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FFFF00"/>
                </a:solidFill>
              </a:rPr>
              <a:t>Difficile?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2130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Ecrivez à </a:t>
            </a:r>
          </a:p>
          <a:p>
            <a:endParaRPr lang="fr-FR" dirty="0">
              <a:solidFill>
                <a:srgbClr val="FFFF00"/>
              </a:solidFill>
            </a:endParaRPr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fr-FR" dirty="0">
              <a:solidFill>
                <a:srgbClr val="FFFF00"/>
              </a:solidFill>
            </a:endParaRPr>
          </a:p>
          <a:p>
            <a:endParaRPr lang="fr-FR" dirty="0" smtClean="0">
              <a:solidFill>
                <a:srgbClr val="FFFF00"/>
              </a:solidFill>
            </a:endParaRPr>
          </a:p>
          <a:p>
            <a:endParaRPr lang="fr-FR" dirty="0">
              <a:solidFill>
                <a:srgbClr val="FFFF00"/>
              </a:solidFill>
            </a:endParaRPr>
          </a:p>
          <a:p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Ou  mèl à 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jeanclaude@derniame.fr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 descr="Capture d’écran 2016-06-06 à 16.4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651001"/>
            <a:ext cx="4940300" cy="33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51888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2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41919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3519131" y="168294"/>
            <a:ext cx="3412025" cy="1698245"/>
            <a:chOff x="3519131" y="168294"/>
            <a:chExt cx="3412025" cy="1698245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4712574" y="810873"/>
              <a:ext cx="2218582" cy="1055666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519131" y="168294"/>
              <a:ext cx="3259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rgbClr val="EEECE1"/>
                  </a:solidFill>
                </a:rPr>
                <a:t>Séances passées</a:t>
              </a:r>
              <a:endParaRPr lang="fr-FR" sz="3600" dirty="0">
                <a:solidFill>
                  <a:srgbClr val="EEECE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875" y="-1539876"/>
            <a:ext cx="9144000" cy="839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smtClean="0">
                <a:solidFill>
                  <a:srgbClr val="FFFF00"/>
                </a:solidFill>
              </a:rPr>
              <a:t>Photo </a:t>
            </a:r>
            <a:r>
              <a:rPr lang="fr-FR" sz="4000" b="1" dirty="0" smtClean="0">
                <a:solidFill>
                  <a:srgbClr val="FFFF00"/>
                </a:solidFill>
              </a:rPr>
              <a:t>et coordonnées</a:t>
            </a:r>
          </a:p>
          <a:p>
            <a:pPr algn="ctr"/>
            <a:endParaRPr lang="fr-FR" sz="4000" b="1" dirty="0">
              <a:solidFill>
                <a:srgbClr val="FFFF00"/>
              </a:solidFill>
            </a:endParaRPr>
          </a:p>
          <a:p>
            <a:pPr algn="ctr"/>
            <a:endParaRPr lang="fr-F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FFFF00"/>
                </a:solidFill>
              </a:rPr>
              <a:t>MERCI 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écran 2016-05-19 à 16.2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6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2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6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écran 2016-05-19 à 16.27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écran 2016-05-19 à 16.2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3879"/>
          </a:xfrm>
          <a:prstGeom prst="rect">
            <a:avLst/>
          </a:prstGeom>
        </p:spPr>
      </p:pic>
      <p:cxnSp>
        <p:nvCxnSpPr>
          <p:cNvPr id="7" name="Connecteur en arc 6"/>
          <p:cNvCxnSpPr/>
          <p:nvPr/>
        </p:nvCxnSpPr>
        <p:spPr>
          <a:xfrm>
            <a:off x="2570495" y="3258793"/>
            <a:ext cx="3779239" cy="1591148"/>
          </a:xfrm>
          <a:prstGeom prst="curvedConnector3">
            <a:avLst>
              <a:gd name="adj1" fmla="val 76721"/>
            </a:avLst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2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2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pture d’écran 2016-05-19 à 16.3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14566</TotalTime>
  <Words>46</Words>
  <Application>Microsoft Macintosh PowerPoint</Application>
  <PresentationFormat>Présentation à l'écran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Difficile?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24</cp:revision>
  <dcterms:created xsi:type="dcterms:W3CDTF">2016-05-19T15:21:23Z</dcterms:created>
  <dcterms:modified xsi:type="dcterms:W3CDTF">2016-06-08T08:57:49Z</dcterms:modified>
</cp:coreProperties>
</file>